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1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0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8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9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07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0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4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6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762BC-6057-4F98-80DE-2A08616F835E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AB249-7643-4CD0-9CAA-7C997F3EC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6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41219" y="762000"/>
            <a:ext cx="7869381" cy="5562600"/>
            <a:chOff x="741219" y="762000"/>
            <a:chExt cx="7869381" cy="55626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762000"/>
              <a:ext cx="2419350" cy="188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350" y="762000"/>
              <a:ext cx="2019300" cy="188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762000"/>
              <a:ext cx="2524125" cy="188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219" y="3962400"/>
              <a:ext cx="2440132" cy="1657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1568" y="3962401"/>
              <a:ext cx="2486025" cy="1688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3962401"/>
              <a:ext cx="2143125" cy="1657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41219" y="3028950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Wood louse</a:t>
              </a:r>
              <a:endParaRPr lang="en-US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51069" y="3059668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Garden spider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0269" y="5955268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Garden snail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43600" y="3048000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Ear wig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57600" y="5955268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Earthworm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70469" y="5943600"/>
              <a:ext cx="2440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Lady bug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1977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DKCIE</dc:creator>
  <cp:lastModifiedBy>DKCIE</cp:lastModifiedBy>
  <cp:revision>1</cp:revision>
  <dcterms:created xsi:type="dcterms:W3CDTF">2012-01-16T20:45:55Z</dcterms:created>
  <dcterms:modified xsi:type="dcterms:W3CDTF">2012-01-16T20:52:55Z</dcterms:modified>
</cp:coreProperties>
</file>