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97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4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0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17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2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6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6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1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1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1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67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4AB79-9468-4778-A80F-A7BE97152F39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922B7-2FED-4B17-BB5B-752A6701D5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6" t="35657" r="28960" b="25355"/>
          <a:stretch/>
        </p:blipFill>
        <p:spPr bwMode="auto">
          <a:xfrm>
            <a:off x="897421" y="76200"/>
            <a:ext cx="1925782" cy="19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7421" y="2115979"/>
            <a:ext cx="19239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California Spiny Lobster (juvenile)</a:t>
            </a:r>
            <a:endParaRPr lang="en-US" sz="1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8963" r="43989" b="3413"/>
          <a:stretch/>
        </p:blipFill>
        <p:spPr bwMode="auto">
          <a:xfrm>
            <a:off x="3017167" y="76200"/>
            <a:ext cx="1746137" cy="198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06343" y="2133600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Seastar</a:t>
            </a:r>
            <a:endParaRPr lang="en-US" sz="1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77063" y="297503"/>
            <a:ext cx="196660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684167" y="1811179"/>
            <a:ext cx="8627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Itsnature.org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7383" y="2133600"/>
            <a:ext cx="7072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Brittlestar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3754001" y="1828800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phtotshelter.com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6908" y="1828800"/>
            <a:ext cx="607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nku.edu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42574" y="284593"/>
            <a:ext cx="1966606" cy="1549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131967" y="1828800"/>
            <a:ext cx="12298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o</a:t>
            </a:r>
            <a:r>
              <a:rPr lang="en-US" sz="1000" dirty="0" smtClean="0">
                <a:solidFill>
                  <a:schemeClr val="bg1"/>
                </a:solidFill>
              </a:rPr>
              <a:t>utdoorcentral.com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62922" y="2133600"/>
            <a:ext cx="6142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Abalone</a:t>
            </a:r>
            <a:endParaRPr lang="en-US" sz="10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966" y="2479358"/>
            <a:ext cx="1549822" cy="185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360567" y="4138137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fishjournal.com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08167" y="4460558"/>
            <a:ext cx="7280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Sea urchin</a:t>
            </a:r>
            <a:endParaRPr lang="en-US" sz="10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856628" y="2640245"/>
            <a:ext cx="1838937" cy="155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303167" y="4138137"/>
            <a:ext cx="13628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coldwaterimages.com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3283" y="4478179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Melibe</a:t>
            </a:r>
            <a:endParaRPr lang="en-US" sz="10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81921" y="2514606"/>
            <a:ext cx="1858087" cy="178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931567" y="4138137"/>
            <a:ext cx="9348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scubetube.org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52016" y="4460558"/>
            <a:ext cx="1617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Nudibranch</a:t>
            </a:r>
            <a:r>
              <a:rPr lang="en-US" sz="1000" dirty="0" smtClean="0"/>
              <a:t> (various colors)</a:t>
            </a:r>
            <a:endParaRPr lang="en-US" sz="10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21" y="2498509"/>
            <a:ext cx="1925782" cy="183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385160" y="4452050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Crab (juvenile)</a:t>
            </a:r>
            <a:endParaRPr lang="en-US" sz="1000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21" y="4800600"/>
            <a:ext cx="1923925" cy="168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371600" y="6553200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Bryozoan</a:t>
            </a:r>
            <a:endParaRPr lang="en-US" sz="10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66461" y="4751304"/>
            <a:ext cx="1689003" cy="17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998033" y="6248400"/>
            <a:ext cx="8787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s</a:t>
            </a:r>
            <a:r>
              <a:rPr lang="en-US" sz="1000" dirty="0" smtClean="0">
                <a:solidFill>
                  <a:schemeClr val="bg1"/>
                </a:solidFill>
              </a:rPr>
              <a:t>eaotter.com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95221" y="6553200"/>
            <a:ext cx="5357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Isopod</a:t>
            </a:r>
            <a:endParaRPr lang="en-US" sz="1000" dirty="0"/>
          </a:p>
        </p:txBody>
      </p:sp>
      <p:sp>
        <p:nvSpPr>
          <p:cNvPr id="31" name="TextBox 30"/>
          <p:cNvSpPr txBox="1"/>
          <p:nvPr/>
        </p:nvSpPr>
        <p:spPr>
          <a:xfrm>
            <a:off x="2133600" y="6248400"/>
            <a:ext cx="721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s</a:t>
            </a:r>
            <a:r>
              <a:rPr lang="en-US" sz="1000" dirty="0" smtClean="0">
                <a:solidFill>
                  <a:schemeClr val="bg1"/>
                </a:solidFill>
              </a:rPr>
              <a:t>tarfish.ch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30032" y="4865809"/>
            <a:ext cx="1689003" cy="1558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5508234" y="6553200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Caprellid</a:t>
            </a:r>
            <a:endParaRPr lang="en-US" sz="1000" dirty="0"/>
          </a:p>
        </p:txBody>
      </p:sp>
      <p:sp>
        <p:nvSpPr>
          <p:cNvPr id="34" name="TextBox 33"/>
          <p:cNvSpPr txBox="1"/>
          <p:nvPr/>
        </p:nvSpPr>
        <p:spPr>
          <a:xfrm>
            <a:off x="5638800" y="6248400"/>
            <a:ext cx="10021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c</a:t>
            </a:r>
            <a:r>
              <a:rPr lang="en-US" sz="1000" dirty="0" smtClean="0">
                <a:solidFill>
                  <a:schemeClr val="bg1"/>
                </a:solidFill>
              </a:rPr>
              <a:t>alacademy.org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6"/>
          <a:stretch/>
        </p:blipFill>
        <p:spPr bwMode="auto">
          <a:xfrm rot="5400000">
            <a:off x="6717341" y="4850172"/>
            <a:ext cx="1694022" cy="159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552927" y="6248400"/>
            <a:ext cx="8290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m</a:t>
            </a:r>
            <a:r>
              <a:rPr lang="en-US" sz="1000" dirty="0" smtClean="0">
                <a:solidFill>
                  <a:schemeClr val="bg1"/>
                </a:solidFill>
              </a:rPr>
              <a:t>irror.co.uk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80072" y="6553200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Gammarid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3202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36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DKCIE</dc:creator>
  <cp:lastModifiedBy>DKCIE</cp:lastModifiedBy>
  <cp:revision>3</cp:revision>
  <dcterms:created xsi:type="dcterms:W3CDTF">2012-01-16T21:14:18Z</dcterms:created>
  <dcterms:modified xsi:type="dcterms:W3CDTF">2012-01-16T21:43:17Z</dcterms:modified>
</cp:coreProperties>
</file>