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4" r:id="rId3"/>
    <p:sldId id="263" r:id="rId4"/>
    <p:sldId id="262" r:id="rId5"/>
    <p:sldId id="261" r:id="rId6"/>
    <p:sldId id="260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700" autoAdjust="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8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F8341-BFE6-4F53-8AAE-D721566D7DE7}" type="datetimeFigureOut">
              <a:rPr lang="en-US" smtClean="0"/>
              <a:t>4/10/2011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AA202-9427-4B08-B50F-B21D83EEE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16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*All photos are credited to wikimedia.com.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credits were omitted from the handouts and lecture so that students were not provided with a specific source of online information.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A202-9427-4B08-B50F-B21D83EEE98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8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AA202-9427-4B08-B50F-B21D83EEE9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99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F42D-B076-461C-BC8F-92AEE9F029B1}" type="datetimeFigureOut">
              <a:rPr lang="en-US" smtClean="0"/>
              <a:pPr/>
              <a:t>4/10/2011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DD71-00B4-4918-BF75-4CD5C222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hyperlink" Target="http://en.wikipedia.org/wiki/File:Salix_alba_Morton.jpg" TargetMode="External"/><Relationship Id="rId3" Type="http://schemas.openxmlformats.org/officeDocument/2006/relationships/hyperlink" Target="http://en.wikipedia.org/wiki/File:Tiger_in_Ranthambhore.jpg" TargetMode="External"/><Relationship Id="rId7" Type="http://schemas.openxmlformats.org/officeDocument/2006/relationships/hyperlink" Target="http://en.wikipedia.org/wiki/File:PillarCoral.jpg" TargetMode="Externa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hyperlink" Target="http://en.wikipedia.org/wiki/File:Kelp_In_Freycinet_Tasmania.jpg" TargetMode="External"/><Relationship Id="rId5" Type="http://schemas.openxmlformats.org/officeDocument/2006/relationships/hyperlink" Target="http://en.wikipedia.org/wiki/File:LMazzuca_Fin_Whale.jpg" TargetMode="External"/><Relationship Id="rId15" Type="http://schemas.openxmlformats.org/officeDocument/2006/relationships/hyperlink" Target="http://en.wikipedia.org/wiki/File:Tuna.jpg" TargetMode="External"/><Relationship Id="rId10" Type="http://schemas.openxmlformats.org/officeDocument/2006/relationships/image" Target="../media/image4.jpeg"/><Relationship Id="rId4" Type="http://schemas.openxmlformats.org/officeDocument/2006/relationships/image" Target="../media/image1.jpeg"/><Relationship Id="rId9" Type="http://schemas.openxmlformats.org/officeDocument/2006/relationships/hyperlink" Target="http://en.wikipedia.org/wiki/File:Tibur%C3%B3n.jpg" TargetMode="External"/><Relationship Id="rId1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Tuna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n.wikipedia.org/wiki/File:Salix_alba_Morton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en.wikipedia.org/wiki/File:Kelp_In_Freycinet_Tasmania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n.wikipedia.org/wiki/File:Tibur%C3%B3n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n.wikipedia.org/wiki/File:PillarCoral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n.wikipedia.org/wiki/File:Tiger_in_Ranthambhore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n.wikipedia.org/wiki/File:LMazzuca_Fin_Whale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1/17/Tiger_in_Ranthambhore.jpg/250px-Tiger_in_Ranthambhor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04800"/>
            <a:ext cx="2514600" cy="1600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1905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TIGER</a:t>
            </a:r>
            <a:endParaRPr lang="en-US" b="1" dirty="0"/>
          </a:p>
        </p:txBody>
      </p:sp>
      <p:pic>
        <p:nvPicPr>
          <p:cNvPr id="1028" name="Picture 4" descr="http://upload.wikimedia.org/wikipedia/commons/thumb/5/58/LMazzuca_Fin_Whale.jpg/220px-LMazzuca_Fin_Whal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4038600"/>
            <a:ext cx="2619057" cy="19642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 Whale</a:t>
            </a:r>
            <a:endParaRPr lang="en-US" b="1" dirty="0"/>
          </a:p>
        </p:txBody>
      </p:sp>
      <p:pic>
        <p:nvPicPr>
          <p:cNvPr id="1030" name="Picture 6" descr="http://upload.wikimedia.org/wikipedia/commons/thumb/0/06/PillarCoral.jpg/200px-PillarCoral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304800"/>
            <a:ext cx="1905000" cy="28670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191000" y="3200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CORAL</a:t>
            </a:r>
            <a:endParaRPr lang="en-US" b="1" dirty="0"/>
          </a:p>
        </p:txBody>
      </p:sp>
      <p:pic>
        <p:nvPicPr>
          <p:cNvPr id="1032" name="Picture 8" descr="Grey reef shark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2200" y="457200"/>
            <a:ext cx="2362200" cy="2362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934200" y="2831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SHARK</a:t>
            </a:r>
            <a:endParaRPr lang="en-US" b="1" dirty="0"/>
          </a:p>
        </p:txBody>
      </p:sp>
      <p:pic>
        <p:nvPicPr>
          <p:cNvPr id="1034" name="Picture 10" descr="http://upload.wikimedia.org/wikipedia/commons/thumb/2/28/Kelp_In_Freycinet_Tasmania.jpg/300px-Kelp_In_Freycinet_Tasmania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9600" y="2357865"/>
            <a:ext cx="2514600" cy="176860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524000" y="4114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KELP</a:t>
            </a:r>
            <a:endParaRPr lang="en-US" b="1" dirty="0"/>
          </a:p>
        </p:txBody>
      </p:sp>
      <p:pic>
        <p:nvPicPr>
          <p:cNvPr id="1036" name="Picture 12" descr="http://upload.wikimedia.org/wikipedia/commons/thumb/0/00/Salix_alba_Morton.jpg/220px-Salix_alba_Morton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57600" y="3897868"/>
            <a:ext cx="2095500" cy="209550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91000" y="60314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WILLOW</a:t>
            </a:r>
            <a:endParaRPr lang="en-US" b="1" dirty="0"/>
          </a:p>
        </p:txBody>
      </p:sp>
      <p:pic>
        <p:nvPicPr>
          <p:cNvPr id="1038" name="Picture 14" descr="http://upload.wikimedia.org/wikipedia/commons/3/32/Tuna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9600" y="4659868"/>
            <a:ext cx="2514600" cy="159067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524000" y="62600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TUNA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://upload.wikimedia.org/wikipedia/commons/3/32/Tun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838200"/>
            <a:ext cx="6170541" cy="42576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148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TUNA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505200" y="5117068"/>
            <a:ext cx="1975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/>
              <a:t>Thunnus</a:t>
            </a:r>
            <a:r>
              <a:rPr lang="en-US" b="1" i="1" dirty="0" smtClean="0"/>
              <a:t> </a:t>
            </a:r>
            <a:r>
              <a:rPr lang="en-US" b="1" i="1" dirty="0" err="1" smtClean="0"/>
              <a:t>albacares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6775755" y="4859179"/>
            <a:ext cx="920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wikimedia.org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upload.wikimedia.org/wikipedia/commons/thumb/0/00/Salix_alba_Morton.jpg/220px-Salix_alba_Mort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685800"/>
            <a:ext cx="4762500" cy="476250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67200" y="6172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WILLOW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191000" y="5498068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Salix alba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upload.wikimedia.org/wikipedia/commons/thumb/2/28/Kelp_In_Freycinet_Tasmania.jpg/300px-Kelp_In_Freycinet_Tasmani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0123" y="914400"/>
            <a:ext cx="6216077" cy="43719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3434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KELP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53340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Macrocystis</a:t>
            </a:r>
            <a:r>
              <a:rPr lang="en-US" b="1" dirty="0" smtClean="0"/>
              <a:t> </a:t>
            </a:r>
            <a:r>
              <a:rPr lang="en-US" b="1" dirty="0" err="1" smtClean="0"/>
              <a:t>pyrifera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rey reef shark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50" y="361950"/>
            <a:ext cx="5048250" cy="50482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67200" y="61076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SHARK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5410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Carcharhinus</a:t>
            </a:r>
            <a:r>
              <a:rPr lang="en-US" b="1" i="1" dirty="0" smtClean="0"/>
              <a:t> </a:t>
            </a:r>
            <a:r>
              <a:rPr lang="en-US" b="1" i="1" dirty="0" err="1" smtClean="0"/>
              <a:t>amblyrhynchos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upload.wikimedia.org/wikipedia/commons/thumb/0/06/PillarCoral.jpg/200px-PillarCora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86512"/>
            <a:ext cx="3657600" cy="550468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343400" y="6248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CORAL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5791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Dendrogyra</a:t>
            </a:r>
            <a:r>
              <a:rPr lang="en-US" b="1" i="1" dirty="0" smtClean="0"/>
              <a:t> </a:t>
            </a:r>
            <a:r>
              <a:rPr lang="en-US" b="1" i="1" dirty="0" err="1" smtClean="0"/>
              <a:t>cylindricus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thumb/1/17/Tiger_in_Ranthambhore.jpg/250px-Tiger_in_Ranthambho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990600"/>
            <a:ext cx="5896429" cy="3962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14800" y="56388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TIGER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5029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Panthera</a:t>
            </a:r>
            <a:r>
              <a:rPr lang="en-US" b="1" i="1" dirty="0" smtClean="0"/>
              <a:t> </a:t>
            </a:r>
            <a:r>
              <a:rPr lang="en-US" b="1" i="1" dirty="0" err="1" smtClean="0"/>
              <a:t>tigris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commons/thumb/5/58/LMazzuca_Fin_Whale.jpg/220px-LMazzuca_Fin_Whal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8300" y="895350"/>
            <a:ext cx="6057900" cy="45434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910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 WHALE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548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Balaenoptera</a:t>
            </a:r>
            <a:r>
              <a:rPr lang="en-US" b="1" i="1" dirty="0" smtClean="0"/>
              <a:t> </a:t>
            </a:r>
            <a:r>
              <a:rPr lang="en-US" b="1" i="1" dirty="0" err="1" smtClean="0"/>
              <a:t>physalus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64</Words>
  <Application>Microsoft Office PowerPoint</Application>
  <PresentationFormat>On-screen Show (4:3)</PresentationFormat>
  <Paragraphs>25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Daddy</dc:creator>
  <cp:lastModifiedBy>Van Cie</cp:lastModifiedBy>
  <cp:revision>21</cp:revision>
  <dcterms:created xsi:type="dcterms:W3CDTF">2010-11-19T22:07:03Z</dcterms:created>
  <dcterms:modified xsi:type="dcterms:W3CDTF">2011-04-10T11:28:57Z</dcterms:modified>
</cp:coreProperties>
</file>