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49377600" cy="31089600"/>
  <p:notesSz cx="6858000" cy="9296400"/>
  <p:defaultTextStyle>
    <a:defPPr>
      <a:defRPr lang="en-US"/>
    </a:defPPr>
    <a:lvl1pPr marL="0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1pPr>
    <a:lvl2pPr marL="2299030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2pPr>
    <a:lvl3pPr marL="4598060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3pPr>
    <a:lvl4pPr marL="6897091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4pPr>
    <a:lvl5pPr marL="9196121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5pPr>
    <a:lvl6pPr marL="11495151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6pPr>
    <a:lvl7pPr marL="13794181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7pPr>
    <a:lvl8pPr marL="16093211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8pPr>
    <a:lvl9pPr marL="18392242" algn="l" defTabSz="4598060" rtl="0" eaLnBrk="1" latinLnBrk="0" hangingPunct="1">
      <a:defRPr sz="9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6" d="100"/>
          <a:sy n="16" d="100"/>
        </p:scale>
        <p:origin x="-792" y="-156"/>
      </p:cViewPr>
      <p:guideLst>
        <p:guide orient="horz" pos="9792"/>
        <p:guide pos="155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E91F3-9284-4234-A478-9B277C423BA2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1988" y="696913"/>
            <a:ext cx="55340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01AC15-E179-414F-92BF-43BC01754D4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1pPr>
    <a:lvl2pPr marL="2299030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2pPr>
    <a:lvl3pPr marL="4598060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3pPr>
    <a:lvl4pPr marL="6897091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4pPr>
    <a:lvl5pPr marL="9196121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5pPr>
    <a:lvl6pPr marL="11495151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6pPr>
    <a:lvl7pPr marL="13794181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7pPr>
    <a:lvl8pPr marL="16093211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8pPr>
    <a:lvl9pPr marL="18392242" algn="l" defTabSz="4598060" rtl="0" eaLnBrk="1" latinLnBrk="0" hangingPunct="1">
      <a:defRPr sz="6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3039872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48554640" y="13818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49377600" cy="1139952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790041" y="28975510"/>
            <a:ext cx="47698762" cy="1403352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703320" y="13596518"/>
            <a:ext cx="41970960" cy="14549933"/>
          </a:xfrm>
        </p:spPr>
        <p:txBody>
          <a:bodyPr>
            <a:noAutofit/>
          </a:bodyPr>
          <a:lstStyle>
            <a:lvl1pPr marL="846171" indent="-846171" algn="l">
              <a:buFont typeface="Georgia" pitchFamily="18" charset="0"/>
              <a:buChar char="●"/>
              <a:defRPr kumimoji="0" lang="en-US" sz="10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99030" indent="0" algn="ctr">
              <a:buNone/>
            </a:lvl2pPr>
            <a:lvl3pPr marL="4598060" indent="0" algn="ctr">
              <a:buNone/>
            </a:lvl3pPr>
            <a:lvl4pPr marL="6897091" indent="0" algn="ctr">
              <a:buNone/>
            </a:lvl4pPr>
            <a:lvl5pPr marL="9196121" indent="0" algn="ctr">
              <a:buNone/>
            </a:lvl5pPr>
            <a:lvl6pPr marL="11495151" indent="0" algn="ctr">
              <a:buNone/>
            </a:lvl6pPr>
            <a:lvl7pPr marL="13794181" indent="0" algn="ctr">
              <a:buNone/>
            </a:lvl7pPr>
            <a:lvl8pPr marL="16093211" indent="0" algn="ctr">
              <a:buNone/>
            </a:lvl8pPr>
            <a:lvl9pPr marL="18392242" indent="0" algn="ctr">
              <a:buNone/>
            </a:lvl9pPr>
          </a:lstStyle>
          <a:p>
            <a:pPr marL="1379418" lvl="0" indent="-1379418" algn="l" rtl="0" eaLnBrk="1" latinLnBrk="0" hangingPunct="1">
              <a:spcBef>
                <a:spcPct val="20000"/>
              </a:spcBef>
              <a:buClr>
                <a:srgbClr val="8B216A"/>
              </a:buClr>
              <a:buSzPct val="85000"/>
              <a:buFont typeface="Georgia" pitchFamily="18" charset="0"/>
              <a:buChar char="●"/>
            </a:pPr>
            <a:r>
              <a:rPr kumimoji="0" lang="en-US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839419" y="10971174"/>
            <a:ext cx="47698762" cy="0"/>
          </a:xfrm>
          <a:prstGeom prst="line">
            <a:avLst/>
          </a:prstGeom>
          <a:noFill/>
          <a:ln w="12700" cap="flat" cmpd="sng" algn="ctr">
            <a:solidFill>
              <a:srgbClr val="8B216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822960" y="690880"/>
            <a:ext cx="47698762" cy="29680205"/>
          </a:xfrm>
          <a:prstGeom prst="rect">
            <a:avLst/>
          </a:prstGeom>
          <a:noFill/>
          <a:ln w="12700" cap="flat" cmpd="sng" algn="ctr">
            <a:solidFill>
              <a:srgbClr val="8B216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23042880" y="9589414"/>
            <a:ext cx="3291840" cy="276352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 13"/>
          <p:cNvSpPr/>
          <p:nvPr/>
        </p:nvSpPr>
        <p:spPr>
          <a:xfrm>
            <a:off x="23553115" y="10017760"/>
            <a:ext cx="2271370" cy="1906829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8B216A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23454360" y="9970842"/>
            <a:ext cx="2468880" cy="2000673"/>
          </a:xfrm>
        </p:spPr>
        <p:txBody>
          <a:bodyPr/>
          <a:lstStyle>
            <a:lvl1pPr>
              <a:defRPr>
                <a:solidFill>
                  <a:srgbClr val="8B216A"/>
                </a:solidFill>
              </a:defRPr>
            </a:lvl1pPr>
          </a:lstStyle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703320" y="1727200"/>
            <a:ext cx="41970960" cy="7945120"/>
          </a:xfrm>
        </p:spPr>
        <p:txBody>
          <a:bodyPr anchor="b"/>
          <a:lstStyle>
            <a:lvl1pPr>
              <a:defRPr sz="21100">
                <a:solidFill>
                  <a:srgbClr val="8B216A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629461" y="6922618"/>
            <a:ext cx="45921168" cy="20726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24688800" y="9974580"/>
            <a:ext cx="0" cy="1898538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49377600" cy="656336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3039872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4855464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>
            <a:off x="822960" y="6217920"/>
            <a:ext cx="47698762" cy="4145280"/>
          </a:xfrm>
          <a:prstGeom prst="rect">
            <a:avLst/>
          </a:prstGeom>
          <a:solidFill>
            <a:srgbClr val="8B216A">
              <a:alpha val="70000"/>
            </a:srgb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787984" y="28975507"/>
            <a:ext cx="47698762" cy="1409395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461" y="6619610"/>
            <a:ext cx="21817015" cy="3322815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11100" b="1" dirty="0" smtClean="0">
                <a:solidFill>
                  <a:srgbClr val="FFFFFF"/>
                </a:solidFill>
              </a:defRPr>
            </a:lvl1pPr>
            <a:lvl2pPr>
              <a:buNone/>
              <a:defRPr sz="10100" b="1"/>
            </a:lvl2pPr>
            <a:lvl3pPr>
              <a:buNone/>
              <a:defRPr sz="9100" b="1"/>
            </a:lvl3pPr>
            <a:lvl4pPr>
              <a:buNone/>
              <a:defRPr sz="8000" b="1"/>
            </a:lvl4pPr>
            <a:lvl5pPr>
              <a:buNone/>
              <a:defRPr sz="80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25873185" y="6619610"/>
            <a:ext cx="21825585" cy="331622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11100" b="1"/>
            </a:lvl1pPr>
            <a:lvl2pPr>
              <a:buNone/>
              <a:defRPr sz="10100" b="1"/>
            </a:lvl2pPr>
            <a:lvl3pPr>
              <a:buNone/>
              <a:defRPr sz="9100" b="1"/>
            </a:lvl3pPr>
            <a:lvl4pPr>
              <a:buNone/>
              <a:defRPr sz="8000" b="1"/>
            </a:lvl4pPr>
            <a:lvl5pPr>
              <a:buNone/>
              <a:defRPr sz="80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r" defTabSz="2299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645920" y="29058413"/>
            <a:ext cx="19339560" cy="16581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22960" y="5803392"/>
            <a:ext cx="47698762" cy="0"/>
          </a:xfrm>
          <a:prstGeom prst="line">
            <a:avLst/>
          </a:prstGeom>
          <a:noFill/>
          <a:ln w="12700" cap="flat" cmpd="sng" algn="ctr">
            <a:solidFill>
              <a:srgbClr val="8B216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822960" y="704698"/>
            <a:ext cx="47698762" cy="29680205"/>
          </a:xfrm>
          <a:prstGeom prst="rect">
            <a:avLst/>
          </a:prstGeom>
          <a:noFill/>
          <a:ln w="12700" cap="flat" cmpd="sng" algn="ctr">
            <a:solidFill>
              <a:srgbClr val="8B216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1629461" y="11203603"/>
            <a:ext cx="21824899" cy="1731009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25923240" y="11203603"/>
            <a:ext cx="21808440" cy="1732727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23042880" y="4334030"/>
            <a:ext cx="3291840" cy="276352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 26"/>
          <p:cNvSpPr/>
          <p:nvPr/>
        </p:nvSpPr>
        <p:spPr>
          <a:xfrm>
            <a:off x="23553115" y="4762375"/>
            <a:ext cx="2271370" cy="1906829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8B216A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23454360" y="4725622"/>
            <a:ext cx="2468880" cy="2000673"/>
          </a:xfrm>
        </p:spPr>
        <p:txBody>
          <a:bodyPr/>
          <a:lstStyle>
            <a:lvl1pPr algn="ctr">
              <a:defRPr/>
            </a:lvl1pPr>
          </a:lstStyle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822960" y="690880"/>
            <a:ext cx="47698762" cy="1381760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3039872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4855464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49377600" cy="538886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22960" y="2763522"/>
            <a:ext cx="14813280" cy="26197159"/>
          </a:xfrm>
          <a:prstGeom prst="rect">
            <a:avLst/>
          </a:prstGeom>
          <a:solidFill>
            <a:srgbClr val="8B216A">
              <a:alpha val="75000"/>
            </a:srgb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4145280"/>
            <a:ext cx="12755880" cy="4490720"/>
          </a:xfrm>
        </p:spPr>
        <p:txBody>
          <a:bodyPr anchor="b">
            <a:noAutofit/>
          </a:bodyPr>
          <a:lstStyle>
            <a:lvl1pPr algn="l">
              <a:buNone/>
              <a:defRPr sz="111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2057400" y="8981442"/>
            <a:ext cx="12755880" cy="18790499"/>
          </a:xfrm>
        </p:spPr>
        <p:txBody>
          <a:bodyPr/>
          <a:lstStyle>
            <a:lvl1pPr marL="0" indent="0">
              <a:spcAft>
                <a:spcPts val="5029"/>
              </a:spcAft>
              <a:buNone/>
              <a:defRPr sz="8000">
                <a:solidFill>
                  <a:srgbClr val="FFFFFF"/>
                </a:solidFill>
              </a:defRPr>
            </a:lvl1pPr>
            <a:lvl2pPr>
              <a:buNone/>
              <a:defRPr sz="6000"/>
            </a:lvl2pPr>
            <a:lvl3pPr>
              <a:buNone/>
              <a:defRPr sz="5000"/>
            </a:lvl3pPr>
            <a:lvl4pPr>
              <a:buNone/>
              <a:defRPr sz="4500"/>
            </a:lvl4pPr>
            <a:lvl5pPr>
              <a:buNone/>
              <a:defRPr sz="45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22960" y="690880"/>
            <a:ext cx="47698762" cy="29680205"/>
          </a:xfrm>
          <a:prstGeom prst="rect">
            <a:avLst/>
          </a:prstGeom>
          <a:noFill/>
          <a:ln w="12700" cap="flat" cmpd="sng" algn="ctr">
            <a:solidFill>
              <a:srgbClr val="8B216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2960" y="2418080"/>
            <a:ext cx="47698762" cy="0"/>
          </a:xfrm>
          <a:prstGeom prst="line">
            <a:avLst/>
          </a:prstGeom>
          <a:noFill/>
          <a:ln w="12700" cap="flat" cmpd="sng" algn="ctr">
            <a:solidFill>
              <a:srgbClr val="8B216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16870680" y="3108960"/>
            <a:ext cx="30449520" cy="2452624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6995160" y="1036320"/>
            <a:ext cx="3291840" cy="276352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 10"/>
          <p:cNvSpPr/>
          <p:nvPr/>
        </p:nvSpPr>
        <p:spPr>
          <a:xfrm>
            <a:off x="7505395" y="1464666"/>
            <a:ext cx="2271370" cy="1906829"/>
          </a:xfrm>
          <a:prstGeom prst="ellipse">
            <a:avLst/>
          </a:prstGeom>
          <a:noFill/>
          <a:ln w="50800" cap="rnd" cmpd="dbl" algn="ctr">
            <a:solidFill>
              <a:srgbClr val="8B216A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06640" y="1417748"/>
            <a:ext cx="2468880" cy="2000673"/>
          </a:xfrm>
        </p:spPr>
        <p:txBody>
          <a:bodyPr/>
          <a:lstStyle>
            <a:lvl1pPr>
              <a:defRPr>
                <a:solidFill>
                  <a:srgbClr val="8B216A"/>
                </a:solidFill>
              </a:defRPr>
            </a:lvl1pPr>
          </a:lstStyle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806501" y="28960681"/>
            <a:ext cx="47698762" cy="1403352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marL="0" marR="0" indent="0" algn="r" defTabSz="2299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29461" y="29062511"/>
            <a:ext cx="18269712" cy="1658112"/>
          </a:xfrm>
        </p:spPr>
        <p:txBody>
          <a:bodyPr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822960" y="2418080"/>
            <a:ext cx="47698762" cy="0"/>
          </a:xfrm>
          <a:prstGeom prst="line">
            <a:avLst/>
          </a:prstGeom>
          <a:noFill/>
          <a:ln w="12700" cap="flat" cmpd="sng" algn="ctr">
            <a:solidFill>
              <a:srgbClr val="8B216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3039872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4855464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822960" y="690880"/>
            <a:ext cx="47698762" cy="1367942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822960" y="2763522"/>
            <a:ext cx="14813280" cy="26197159"/>
          </a:xfrm>
          <a:prstGeom prst="rect">
            <a:avLst/>
          </a:prstGeom>
          <a:solidFill>
            <a:srgbClr val="8B216A">
              <a:alpha val="75000"/>
            </a:srgbClr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22960" y="704698"/>
            <a:ext cx="47698762" cy="29680205"/>
          </a:xfrm>
          <a:prstGeom prst="rect">
            <a:avLst/>
          </a:prstGeom>
          <a:noFill/>
          <a:ln w="12700" cap="flat" cmpd="sng" algn="ctr">
            <a:solidFill>
              <a:srgbClr val="8B216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6995160" y="1036320"/>
            <a:ext cx="3291840" cy="276352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7505395" y="1464666"/>
            <a:ext cx="2271370" cy="1906829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8B216A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06640" y="1417748"/>
            <a:ext cx="2468880" cy="2000673"/>
          </a:xfrm>
        </p:spPr>
        <p:txBody>
          <a:bodyPr/>
          <a:lstStyle/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02025" y="22799040"/>
            <a:ext cx="31683960" cy="5527040"/>
          </a:xfrm>
        </p:spPr>
        <p:txBody>
          <a:bodyPr anchor="t">
            <a:noAutofit/>
          </a:bodyPr>
          <a:lstStyle>
            <a:lvl1pPr algn="l">
              <a:buNone/>
              <a:defRPr sz="121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02025" y="2763520"/>
            <a:ext cx="31683960" cy="19344640"/>
          </a:xfrm>
        </p:spPr>
        <p:txBody>
          <a:bodyPr/>
          <a:lstStyle>
            <a:lvl1pPr marL="0" indent="0">
              <a:buNone/>
              <a:defRPr sz="161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57400" y="4490720"/>
            <a:ext cx="13167360" cy="23835360"/>
          </a:xfrm>
        </p:spPr>
        <p:txBody>
          <a:bodyPr/>
          <a:lstStyle>
            <a:lvl1pPr marL="0" indent="0">
              <a:spcAft>
                <a:spcPts val="5029"/>
              </a:spcAft>
              <a:buFontTx/>
              <a:buNone/>
              <a:defRPr sz="8000">
                <a:solidFill>
                  <a:srgbClr val="FFFFFF"/>
                </a:solidFill>
              </a:defRPr>
            </a:lvl1pPr>
            <a:lvl2pPr>
              <a:defRPr sz="6000"/>
            </a:lvl2pPr>
            <a:lvl3pPr>
              <a:defRPr sz="5000"/>
            </a:lvl3pPr>
            <a:lvl4pPr>
              <a:defRPr sz="4500"/>
            </a:lvl4pPr>
            <a:lvl5pPr>
              <a:defRPr sz="45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806501" y="28960681"/>
            <a:ext cx="47698762" cy="1403352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1256021" y="29035927"/>
            <a:ext cx="16442741" cy="1658112"/>
          </a:xfrm>
        </p:spPr>
        <p:txBody>
          <a:bodyPr/>
          <a:lstStyle>
            <a:lvl1pPr marL="0" marR="0" indent="0" algn="r" defTabSz="22990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629461" y="29062511"/>
            <a:ext cx="19356019" cy="165811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30398720"/>
            <a:ext cx="49377600" cy="69088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2"/>
            <a:ext cx="49377600" cy="631661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48554640" y="0"/>
            <a:ext cx="822960" cy="31089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861235" y="28992813"/>
            <a:ext cx="47682302" cy="1403352"/>
          </a:xfrm>
          <a:prstGeom prst="rect">
            <a:avLst/>
          </a:prstGeom>
          <a:solidFill>
            <a:srgbClr val="8B216A">
              <a:alpha val="50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32037984" y="28971663"/>
            <a:ext cx="16442741" cy="1658112"/>
          </a:xfrm>
          <a:prstGeom prst="rect">
            <a:avLst/>
          </a:prstGeom>
        </p:spPr>
        <p:txBody>
          <a:bodyPr vert="horz" lIns="459806" tIns="229903" rIns="459806" bIns="229903"/>
          <a:lstStyle>
            <a:lvl1pPr algn="r" eaLnBrk="1" latinLnBrk="0" hangingPunct="1">
              <a:defRPr kumimoji="0" sz="7000" b="1">
                <a:solidFill>
                  <a:srgbClr val="FFFFFF"/>
                </a:solidFill>
              </a:defRPr>
            </a:lvl1pPr>
          </a:lstStyle>
          <a:p>
            <a:fld id="{0821ADA1-61D8-4758-B4BC-A8BA757C5890}" type="datetimeFigureOut">
              <a:rPr lang="en-US" smtClean="0"/>
              <a:t>5/16/2012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880416" y="28998246"/>
            <a:ext cx="19339560" cy="1658112"/>
          </a:xfrm>
          <a:prstGeom prst="rect">
            <a:avLst/>
          </a:prstGeom>
        </p:spPr>
        <p:txBody>
          <a:bodyPr vert="horz" lIns="459806" tIns="229903" rIns="459806" bIns="229903"/>
          <a:lstStyle>
            <a:lvl1pPr algn="l" eaLnBrk="1" latinLnBrk="0" hangingPunct="1">
              <a:defRPr kumimoji="0" sz="6000" b="1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822960" y="704698"/>
            <a:ext cx="47698762" cy="29680205"/>
          </a:xfrm>
          <a:prstGeom prst="rect">
            <a:avLst/>
          </a:prstGeom>
          <a:noFill/>
          <a:ln w="12700" cap="flat" cmpd="sng" algn="ctr">
            <a:solidFill>
              <a:srgbClr val="8B216A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22960" y="5787902"/>
            <a:ext cx="47698762" cy="0"/>
          </a:xfrm>
          <a:prstGeom prst="line">
            <a:avLst/>
          </a:prstGeom>
          <a:noFill/>
          <a:ln w="12700" cap="flat" cmpd="sng" algn="ctr">
            <a:solidFill>
              <a:srgbClr val="8B216A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459806" tIns="229903" rIns="459806" bIns="229903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23042880" y="4334030"/>
            <a:ext cx="3291840" cy="276352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 14"/>
          <p:cNvSpPr/>
          <p:nvPr/>
        </p:nvSpPr>
        <p:spPr>
          <a:xfrm>
            <a:off x="23553115" y="4762375"/>
            <a:ext cx="2271370" cy="1906829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rgbClr val="8B216A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459806" tIns="229903" rIns="459806" bIns="229903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23454360" y="4715458"/>
            <a:ext cx="2468880" cy="2000673"/>
          </a:xfrm>
          <a:prstGeom prst="rect">
            <a:avLst/>
          </a:prstGeom>
        </p:spPr>
        <p:txBody>
          <a:bodyPr vert="horz" lIns="229903" tIns="229903" rIns="229903" bIns="229903" anchor="ctr">
            <a:normAutofit/>
          </a:bodyPr>
          <a:lstStyle>
            <a:lvl1pPr algn="ctr" eaLnBrk="1" latinLnBrk="0" hangingPunct="1">
              <a:defRPr kumimoji="0" sz="8000" baseline="0">
                <a:solidFill>
                  <a:srgbClr val="8B216A"/>
                </a:solidFill>
              </a:defRPr>
            </a:lvl1pPr>
          </a:lstStyle>
          <a:p>
            <a:fld id="{DB86FCF0-4679-44D9-AA9C-8B6B1943EF6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629461" y="1036320"/>
            <a:ext cx="46085760" cy="3440582"/>
          </a:xfrm>
          <a:prstGeom prst="rect">
            <a:avLst/>
          </a:prstGeom>
        </p:spPr>
        <p:txBody>
          <a:bodyPr vert="horz" lIns="459806" tIns="229903" rIns="459806" bIns="229903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629461" y="6908800"/>
            <a:ext cx="46085760" cy="20850758"/>
          </a:xfrm>
          <a:prstGeom prst="rect">
            <a:avLst/>
          </a:prstGeom>
        </p:spPr>
        <p:txBody>
          <a:bodyPr vert="horz" lIns="459806" tIns="229903" rIns="459806" bIns="229903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rtl="0" eaLnBrk="1" latinLnBrk="0" hangingPunct="1">
        <a:spcBef>
          <a:spcPct val="0"/>
        </a:spcBef>
        <a:buNone/>
        <a:defRPr kumimoji="0" sz="16600" kern="1200">
          <a:solidFill>
            <a:srgbClr val="8B216A"/>
          </a:solidFill>
          <a:latin typeface="+mj-lt"/>
          <a:ea typeface="+mj-ea"/>
          <a:cs typeface="+mj-cs"/>
        </a:defRPr>
      </a:lvl1pPr>
    </p:titleStyle>
    <p:bodyStyle>
      <a:lvl1pPr marL="1379418" indent="-1379418" algn="l" rtl="0" eaLnBrk="1" latinLnBrk="0" hangingPunct="1">
        <a:spcBef>
          <a:spcPct val="20000"/>
        </a:spcBef>
        <a:buClr>
          <a:srgbClr val="8B216A"/>
        </a:buClr>
        <a:buSzPct val="85000"/>
        <a:buFont typeface="Georgia" pitchFamily="18" charset="0"/>
        <a:buChar char="●"/>
        <a:defRPr kumimoji="0" sz="13600" kern="1200">
          <a:solidFill>
            <a:schemeClr val="tx1"/>
          </a:solidFill>
          <a:latin typeface="+mn-lt"/>
          <a:ea typeface="+mn-ea"/>
          <a:cs typeface="+mn-cs"/>
        </a:defRPr>
      </a:lvl1pPr>
      <a:lvl2pPr marL="2758836" indent="-1379418" algn="l" rtl="0" eaLnBrk="1" latinLnBrk="0" hangingPunct="1">
        <a:spcBef>
          <a:spcPct val="20000"/>
        </a:spcBef>
        <a:buClr>
          <a:srgbClr val="8B216A"/>
        </a:buClr>
        <a:buSzPct val="85000"/>
        <a:buFont typeface="Georgia" pitchFamily="18" charset="0"/>
        <a:buChar char="●"/>
        <a:defRPr kumimoji="0" sz="111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4138254" indent="-1149515" algn="l" rtl="0" eaLnBrk="1" latinLnBrk="0" hangingPunct="1">
        <a:spcBef>
          <a:spcPct val="20000"/>
        </a:spcBef>
        <a:buClr>
          <a:srgbClr val="8B216A"/>
        </a:buClr>
        <a:buSzPct val="85000"/>
        <a:buFont typeface="Georgia" pitchFamily="18" charset="0"/>
        <a:buChar char="●"/>
        <a:defRPr kumimoji="0" sz="10100" kern="1200">
          <a:solidFill>
            <a:schemeClr val="bg2">
              <a:lumMod val="50000"/>
            </a:schemeClr>
          </a:solidFill>
          <a:latin typeface="+mn-lt"/>
          <a:ea typeface="+mn-ea"/>
          <a:cs typeface="+mn-cs"/>
        </a:defRPr>
      </a:lvl3pPr>
      <a:lvl4pPr marL="5517672" indent="-1149515" algn="l" rtl="0" eaLnBrk="1" latinLnBrk="0" hangingPunct="1">
        <a:spcBef>
          <a:spcPct val="20000"/>
        </a:spcBef>
        <a:buClr>
          <a:srgbClr val="8B216A"/>
        </a:buClr>
        <a:buSzPct val="85000"/>
        <a:buFont typeface="Georgia" pitchFamily="18" charset="0"/>
        <a:buChar char="●"/>
        <a:defRPr kumimoji="0" sz="9100" kern="1200">
          <a:solidFill>
            <a:schemeClr val="bg2">
              <a:lumMod val="90000"/>
            </a:schemeClr>
          </a:solidFill>
          <a:latin typeface="+mn-lt"/>
          <a:ea typeface="+mn-ea"/>
          <a:cs typeface="+mn-cs"/>
        </a:defRPr>
      </a:lvl4pPr>
      <a:lvl5pPr marL="6897091" indent="-1149515" algn="l" rtl="0" eaLnBrk="1" latinLnBrk="0" hangingPunct="1">
        <a:spcBef>
          <a:spcPct val="20000"/>
        </a:spcBef>
        <a:buClr>
          <a:srgbClr val="8B216A"/>
        </a:buClr>
        <a:buSzPct val="85000"/>
        <a:buFont typeface="Georgia" pitchFamily="18" charset="0"/>
        <a:buChar char="●"/>
        <a:defRPr kumimoji="0" sz="7000" kern="1200">
          <a:solidFill>
            <a:schemeClr val="accent5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8276509" indent="-919612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9655927" indent="-919612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8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575539" indent="-919612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8000" kern="1200">
          <a:solidFill>
            <a:schemeClr val="tx1"/>
          </a:solidFill>
          <a:latin typeface="+mn-lt"/>
          <a:ea typeface="+mn-ea"/>
          <a:cs typeface="+mn-cs"/>
        </a:defRPr>
      </a:lvl8pPr>
      <a:lvl9pPr marL="11954957" indent="-919612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70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229903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45980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689709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91961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14951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37941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60932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839224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29461" y="838200"/>
            <a:ext cx="46085760" cy="429768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Waves in the Marine Environment</a:t>
            </a:r>
            <a:br>
              <a:rPr lang="en-US" dirty="0" smtClean="0"/>
            </a:br>
            <a:r>
              <a:rPr lang="en-US" sz="7200" dirty="0" smtClean="0"/>
              <a:t>Brianne Moskovitz</a:t>
            </a:r>
            <a:r>
              <a:rPr lang="en-US" sz="7200" baseline="30000" dirty="0" smtClean="0"/>
              <a:t>1</a:t>
            </a:r>
            <a:r>
              <a:rPr lang="en-US" sz="7200" dirty="0" smtClean="0"/>
              <a:t>, David Escamilla</a:t>
            </a:r>
            <a:r>
              <a:rPr lang="en-US" sz="7200" baseline="30000" dirty="0" smtClean="0"/>
              <a:t>2</a:t>
            </a:r>
            <a:r>
              <a:rPr lang="en-US" sz="7200" dirty="0" smtClean="0"/>
              <a:t>, Steve Walters</a:t>
            </a:r>
            <a:r>
              <a:rPr lang="en-US" sz="7200" baseline="30000" dirty="0" smtClean="0"/>
              <a:t>2</a:t>
            </a:r>
            <a:r>
              <a:rPr lang="en-US" sz="7200" dirty="0" smtClean="0"/>
              <a:t>, and Jon Corbin</a:t>
            </a:r>
            <a:r>
              <a:rPr lang="en-US" sz="9600" baseline="30000" dirty="0" smtClean="0"/>
              <a:t>2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535400" y="6781800"/>
            <a:ext cx="15697200" cy="86485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Learning Goals</a:t>
            </a:r>
            <a:r>
              <a:rPr lang="en-US" sz="4000" dirty="0" smtClean="0"/>
              <a:t>  </a:t>
            </a:r>
            <a:endParaRPr lang="en-US" sz="4000" dirty="0"/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know waves carry energy from one place to another. 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know how to identify transverse and longitudinal waves in mechanical media, such as springs and ropes, and on the earth (seismic waves). 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know how to solve problems involving wavelength, frequency, and wave speed. 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know sound is a longitudinal wave whose speed depends on the properties of the medium in which it propagates.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will be able to distinguish between a wind driven wave and a tsunami with regards to mode of generation, wave speed, frequency, and wavelength.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will be able to describe the uses of sound in the ocean environment.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Students will be able to understand the driving forces of a sound speed curve in the ocean, and the impacts of the shape of the </a:t>
            </a:r>
            <a:r>
              <a:rPr lang="en-US" sz="2800" dirty="0" smtClean="0"/>
              <a:t>curve.</a:t>
            </a:r>
          </a:p>
          <a:p>
            <a:pPr lvl="0">
              <a:buFont typeface="Arial" pitchFamily="34" charset="0"/>
              <a:buChar char="•"/>
            </a:pPr>
            <a:endParaRPr lang="en-US" sz="2800" b="1" dirty="0"/>
          </a:p>
          <a:p>
            <a:pPr lvl="0"/>
            <a:r>
              <a:rPr lang="en-US" sz="4000" b="1" dirty="0" smtClean="0"/>
              <a:t>Science Standards</a:t>
            </a:r>
            <a:endParaRPr lang="en-US" sz="4000" dirty="0"/>
          </a:p>
          <a:p>
            <a:r>
              <a:rPr lang="en-US" sz="2800" dirty="0"/>
              <a:t>California Science Standards</a:t>
            </a:r>
          </a:p>
          <a:p>
            <a:r>
              <a:rPr lang="en-US" sz="2800" dirty="0"/>
              <a:t>Grades 9-12 Physics </a:t>
            </a:r>
          </a:p>
          <a:p>
            <a:r>
              <a:rPr lang="en-US" sz="2800" dirty="0"/>
              <a:t>4 </a:t>
            </a:r>
            <a:r>
              <a:rPr lang="en-US" sz="2800" dirty="0" smtClean="0"/>
              <a:t>a,b,c,d</a:t>
            </a:r>
          </a:p>
          <a:p>
            <a:endParaRPr lang="en-US" sz="2800" b="1" dirty="0"/>
          </a:p>
          <a:p>
            <a:endParaRPr lang="en-US" sz="2800" dirty="0"/>
          </a:p>
        </p:txBody>
      </p:sp>
      <p:pic>
        <p:nvPicPr>
          <p:cNvPr id="39" name="Picture 38" descr="IMG_359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16600" y="15849600"/>
            <a:ext cx="11444224" cy="8583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0" name="Picture 39" descr="IMG_36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0800" y="19735800"/>
            <a:ext cx="11444224" cy="8583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1" name="Picture 40" descr="IMG_36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351976" y="10543032"/>
            <a:ext cx="11444224" cy="85831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600200" y="6934200"/>
            <a:ext cx="14173200" cy="37240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Day 1: What are waves?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10-15 min PPT, activity with slinkys and springs, reinforcement worksheet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ea typeface="Times New Roman" pitchFamily="18" charset="0"/>
                <a:cs typeface="Arial" pitchFamily="34" charset="0"/>
              </a:rPr>
              <a:t>             TRANSVERSE                                              LONGITUDINAL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800" dirty="0"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2800" dirty="0"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Features  (amplitude, crest, trough, wavelength, wave speed, longitudinal, transverse)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33600" y="9067800"/>
            <a:ext cx="4000500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 flipV="1">
            <a:off x="6934200" y="9006467"/>
            <a:ext cx="6553200" cy="1078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Picture 45" descr="WaveAnatomy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48000" y="10972800"/>
            <a:ext cx="10526922" cy="8137488"/>
          </a:xfrm>
          <a:prstGeom prst="rect">
            <a:avLst/>
          </a:prstGeom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6002000" y="24698504"/>
            <a:ext cx="16383000" cy="372409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Day 2: Ocean Waves</a:t>
            </a:r>
            <a:endParaRPr kumimoji="0" lang="en-US" sz="4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Wave tank demonstration,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Video clips on tsunami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and worksheet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sz="2800" dirty="0">
                <a:ea typeface="Times New Roman" pitchFamily="18" charset="0"/>
                <a:cs typeface="Arial" pitchFamily="34" charset="0"/>
              </a:rPr>
              <a:t>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ake your own surfboard competition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2800" dirty="0" smtClean="0">
                <a:cs typeface="Arial" pitchFamily="34" charset="0"/>
              </a:rPr>
              <a:t>Students used cardboard and aluminum foil to build surfboards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Using</a:t>
            </a: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their knowledge of wave frequency and the slope of the seafloor, they created waves to push their board from one end of a wave tank to the other.</a:t>
            </a:r>
          </a:p>
          <a:p>
            <a:pPr lvl="1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en-US" sz="2800" dirty="0" smtClean="0">
                <a:cs typeface="Arial" pitchFamily="34" charset="0"/>
              </a:rPr>
              <a:t>The winning board traveled the length of the tank in 4 seconds!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3756600" y="6858000"/>
            <a:ext cx="13792200" cy="32932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/>
              <a:t>Day 3 and 4: Acoustic Waves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PPT on applications of ocean acoustics, common ocean sounds, and structure of sound speed profile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Stirring up Sound demonstration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Group activity with presentations of regional sound speed data.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/>
              <a:t>Review Jeopardy</a:t>
            </a:r>
          </a:p>
          <a:p>
            <a:endParaRPr lang="en-US" sz="2800" dirty="0"/>
          </a:p>
        </p:txBody>
      </p:sp>
      <p:pic>
        <p:nvPicPr>
          <p:cNvPr id="50" name="Picture 49" descr="SSActivity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6720466" y="19431000"/>
            <a:ext cx="7246934" cy="9372600"/>
          </a:xfrm>
          <a:prstGeom prst="rect">
            <a:avLst/>
          </a:prstGeom>
        </p:spPr>
      </p:pic>
      <p:sp>
        <p:nvSpPr>
          <p:cNvPr id="51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838200" y="29123640"/>
            <a:ext cx="10896600" cy="1661160"/>
          </a:xfrm>
        </p:spPr>
        <p:txBody>
          <a:bodyPr/>
          <a:lstStyle/>
          <a:p>
            <a:r>
              <a:rPr lang="en-US" sz="5400" dirty="0" smtClean="0"/>
              <a:t>http://earthref.org/SCC</a:t>
            </a:r>
            <a:endParaRPr lang="en-US" sz="5400" dirty="0"/>
          </a:p>
        </p:txBody>
      </p:sp>
      <p:sp>
        <p:nvSpPr>
          <p:cNvPr id="52" name="Footer Placeholder 4"/>
          <p:cNvSpPr txBox="1">
            <a:spLocks/>
          </p:cNvSpPr>
          <p:nvPr/>
        </p:nvSpPr>
        <p:spPr>
          <a:xfrm>
            <a:off x="34671000" y="5029200"/>
            <a:ext cx="13792200" cy="1661160"/>
          </a:xfrm>
          <a:prstGeom prst="rect">
            <a:avLst/>
          </a:prstGeom>
        </p:spPr>
        <p:txBody>
          <a:bodyPr vert="horz" lIns="459806" tIns="229903" rIns="459806" bIns="229903"/>
          <a:lstStyle/>
          <a:p>
            <a:pPr marL="0" marR="0" lvl="0" indent="0" algn="r" defTabSz="4598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8B216A"/>
                </a:solidFill>
                <a:latin typeface="+mj-lt"/>
                <a:ea typeface="+mj-ea"/>
                <a:cs typeface="+mj-cs"/>
              </a:rPr>
              <a:t>1) Scripps Institution of Oceanography  2) Mission Bay High School</a:t>
            </a:r>
            <a:endParaRPr lang="en-US" sz="2800" dirty="0">
              <a:solidFill>
                <a:srgbClr val="8B216A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3" name="Footer Placeholder 4"/>
          <p:cNvSpPr txBox="1">
            <a:spLocks/>
          </p:cNvSpPr>
          <p:nvPr/>
        </p:nvSpPr>
        <p:spPr>
          <a:xfrm>
            <a:off x="36652200" y="29108400"/>
            <a:ext cx="11963400" cy="1661160"/>
          </a:xfrm>
          <a:prstGeom prst="rect">
            <a:avLst/>
          </a:prstGeom>
        </p:spPr>
        <p:txBody>
          <a:bodyPr vert="horz" lIns="459806" tIns="229903" rIns="459806" bIns="229903"/>
          <a:lstStyle/>
          <a:p>
            <a:pPr marL="0" marR="0" lvl="0" indent="0" algn="r" defTabSz="45980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smtClean="0">
                <a:solidFill>
                  <a:srgbClr val="FFFFFF"/>
                </a:solidFill>
              </a:rPr>
              <a:t>Scripps Classroom Connection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K12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GK12</Template>
  <TotalTime>1588</TotalTime>
  <Words>333</Words>
  <Application>Microsoft Office PowerPoint</Application>
  <PresentationFormat>Custom</PresentationFormat>
  <Paragraphs>37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GK12</vt:lpstr>
      <vt:lpstr>Waves in the Marine Environment Brianne Moskovitz1, David Escamilla2, Steve Walters2, and Jon Corbin2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Waves in the Marine Environment Brianne Moskovitz1, David Escamilla2, Steve Walters2, and Jon Corbin2</dc:title>
  <dc:creator>brianne</dc:creator>
  <cp:lastModifiedBy>brianne</cp:lastModifiedBy>
  <cp:revision>5</cp:revision>
  <dcterms:created xsi:type="dcterms:W3CDTF">2012-05-16T16:32:49Z</dcterms:created>
  <dcterms:modified xsi:type="dcterms:W3CDTF">2012-05-17T19:00:52Z</dcterms:modified>
</cp:coreProperties>
</file>