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6073" autoAdjust="0"/>
  </p:normalViewPr>
  <p:slideViewPr>
    <p:cSldViewPr snapToGrid="0" snapToObjects="1">
      <p:cViewPr varScale="1">
        <p:scale>
          <a:sx n="56" d="100"/>
          <a:sy n="56" d="100"/>
        </p:scale>
        <p:origin x="-24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97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F6114-9EC9-0749-9B31-2B653DCDD6F9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7A810-1B28-5746-9499-DABD1CB25E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12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erc.si.edu/labs/phytoplankton/guide/diatoms/chatdec.aspx" TargetMode="External"/><Relationship Id="rId4" Type="http://schemas.openxmlformats.org/officeDocument/2006/relationships/hyperlink" Target="http://serc.si.edu/index.aspx" TargetMode="External"/><Relationship Id="rId5" Type="http://schemas.openxmlformats.org/officeDocument/2006/relationships/hyperlink" Target="http://www.botany.hawaii.edu/faculty/webb/bot311/cyanobacteria/cyanobacteria.htm" TargetMode="External"/><Relationship Id="rId6" Type="http://schemas.openxmlformats.org/officeDocument/2006/relationships/hyperlink" Target="http://www.mbari.org/staff/conn/botany/phytoplankton/phytoplankton_cyanobacteria.ht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hyperlink" Target="http://serc.si.edu/labs/phytoplankton/guide/addtl_collections/Belize%202/lithodespoly.aspx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://www.botany.hawaii.edu/faculty/webb/bot311/cyanobacteria/Synechococcus.jpg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rc.si.edu/labs/phytoplankton/guide/diatoms/chataff.aspx" TargetMode="External"/><Relationship Id="rId4" Type="http://schemas.openxmlformats.org/officeDocument/2006/relationships/hyperlink" Target="http://www.serc.si.edu/labs/phytoplankton/guide/dinoflagellates/gsang.aspx" TargetMode="External"/><Relationship Id="rId5" Type="http://schemas.openxmlformats.org/officeDocument/2006/relationships/hyperlink" Target="http://www.co2.ulg.ac.be/peace/summary.ht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hyperlink" Target="http://www.serc.si.edu/labs/phytoplankton/guide/diatoms/chataff.aspx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hyperlink" Target="http://www.serc.si.edu/labs/phytoplankton/guide/dinoflagellates/gsang.aspx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2.ulg.ac.be/peace/summary.htm" TargetMode="External"/><Relationship Id="rId4" Type="http://schemas.openxmlformats.org/officeDocument/2006/relationships/hyperlink" Target="http://www.nhm.ac.uk/nature-online/virtual-wonders/vrcocco_ehux.html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 AUTHORS: Darcy Taniguchi, Scripps Institution of Oceanography, Ph.D. Candidate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Steve Walters, Mission Bay High, Science Teacher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 WHY: Whenever you go swimming in the ocean, you swallow thousands of phytoplankton.  Aren’t you curious what you are consuming?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Also, a lot of the oxygen you breathe comes from phytoplankton.  Without these organisms, you wouldn’t be able to survive.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have you ever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eaten fish?  At the bottom of the food web that produced that fish were these phytoplankton.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are also major players in chemical cycles, such as those of carbon and nitrogen. 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 SUMMARY:  This presentation goes over major types of phytoplankton in the ocean.  Specifically, prokaryotic cyanobacteria are contrasted with other eukaryotic phytoplankton.  Then distinct types of eukaryotes, including diatoms,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are covered.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 PICTURE/GRAPHICS CREDITS: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picture is of the diatom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Chaetocerous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decipiens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is 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/>
              </a:rPr>
              <a:t>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wide and 42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/>
              </a:rPr>
              <a:t>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long.  It is a phytoplankton found in the Rhode River.  Image taken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http://serc.si.edu/labs/phytoplankton/guide/diatoms/chatdec.aspx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The photo was taken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Sharyn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Hedrick of the Smithsonian Environmental Research Center.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 WEBSITES USED IN THIS PRESENTATION: The Smithsonian Research Center,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http://serc.si.edu/index.aspx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for images.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information and images, I also used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http://www.botany.hawaii.edu/faculty/webb/bot311/cyanobacteria/cyanobacteria.htm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http://www.mbari.org/staff/conn/botany/phytoplankton/phytoplankton_cyanobacteria.htm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also used.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 ADDITIONAL READING: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brief, non-technical overview of phytoplankton can be found at 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nerrs.noaa.gov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/Doc/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SiteProfile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ACEBasin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/html/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biores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pytext.htm#marine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 CONTEXT FOR USE:  This presentation was used for a 10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 biology class, particularly a class with a marine emphasis (however, the emphasis is not necessary).  This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powerpoint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its associated activity were conducted during a 90 minute period.  Prerequisites include knowledge of cell organelle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functions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This activity was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taught 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first of three parts that make up the unit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 Structure and Dynamics of Marine Plankton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The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remaining two lessons include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Microzooplankton and Feeding Strategies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Plankton Population Dynamics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 MISCONCEPTIONS: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photosynthesizers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sea are multicellular and large, like plants on land.  This misconception will be dealt with by building single-celled phytoplankton and explaining that they are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photosynthesizers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ocean.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phytoplankton are the same.  This misconception will be dealt with by building distinct types of phytoplankton.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very least, phytoplankton are all the same size.  This misconception will be dealt with by looking at real phytoplankton and comparing cell models of different sizes.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are not found everywhere in the surface of the ocean.  This misconception will be dealt with during the brief introduction to phytoplankton at the beginning of the lesson.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nothing common to a land plant cell and a marine phytoplankton cell.  This will also be dealt with during the brief introduction to phytoplankton at the beginning of the lesson.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 EVALUATION TIPS: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 Labeling Worksheet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intended to review the students’ knowledge of cell parts. 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 Questions Worksheet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intended to reinforced concepts dealing with prokaryotic and eukaryotic cells learning in this activity.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 TEACHING NOTES:  See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Cell Model Building Expanded Teacher Notes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to Build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i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Cyanobacterium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Model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more detailed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instruction.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58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SLIDE: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explains why students should care about phytoplankton. 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range in size from about 1 um to 300 um.  They are single cells, although they can live in colonies or chains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 like plants, phytoplankton are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photosynthesizers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That means they use the sun’s energy to create chemical energy.  Usually, they produce carbohydrates from carbon dioxide and water, with oxygen as a byproduct. 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cells can be either prokaryotic (which are less evolved, usually smaller, and don’t have membrane-bound organelles) or eukaryotic (more complex, usually bigger, with membrane-bound organelles)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CREDITS: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image is of the phytoplankton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Lithodesmoides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polymorphum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was collected near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Southwater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Island near Belize.  The phytoplankton size is on the order of 10-6 m.  The photo was taken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Sharyn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Hedrick of the Smithsonian Environmental Research Center.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image was taken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http://serc.si.edu/labs/phytoplankton/guide/addtl_collections/Belize%202/lithodespoly.aspx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SLIDE: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covers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some very basic defining characteristics of phytoplankton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 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small organisms, ranging in size from &lt;0.5 um to ~500 um.  They are also made up of just one cell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are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photosynthesizers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meaning they get their energy from the sun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can be either prokaryotic (meaning they have membrane-bound organelles, are smaller, less complex, etc.) or eukaryotic (meaning they have organelles, like a nucleus, are larger, more complex, etc.)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CREDITS: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picture of these phytoplankton was taken from 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nerrs.noaa.gov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/Doc/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SiteProfile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ACEBasin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/html/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biores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pytext.htm#marine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06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SLIDE: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pictures and text to help describe the prokaryotic types of phytoplankton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Prokaryotic phytoplankton are given a special name—cyanobacteria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distinguishing characteristic of cyanobacteria is that do not have membrane-bound organelles, hence why they are prokaryotes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Cyanobacteria are also small (0.5 to 3.0 um) and very abundant (~10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10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/ml)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neat fact about cyanobacteria is that they are some of the oldest fossils of living organisms that have ever been found.  The date back 3.5 billion years. 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CREDITS: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fossilized cyanobacteria on the left is from the website 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www.botany.hawaii.edu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/faculty/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/bot311/Cyanobacteria/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CyanoFossil.jpg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living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Synechococcus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right is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http://www.botany.hawaii.edu/faculty/webb/bot311/cyanobacteria/Synechococcus.jpg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SLIDE: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images and introduces the concept of of eukaryotic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phytoplankton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contrast to prokaryotic cyanobacteria, some phytoplankton are eukaryotic</a:t>
            </a:r>
          </a:p>
          <a:p>
            <a:pPr marL="628650" lvl="1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distinguishing characteristic of eukaryotic cells is that they have membrane-bound organelles.  They are also larger than eukaryotes as well as more complex in other ways as well.  </a:t>
            </a:r>
          </a:p>
          <a:p>
            <a:pPr marL="171450" lvl="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three types of eukaryotic cells that will be discussed in this lecture—diatoms,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CREDIT: 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diatom picture on the left is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http://www.serc.si.edu/labs/phytoplankton/guide/diatoms/chataff.aspx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The photo was taken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Sharyn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Hedrick of the Smithsonian Environmental Research Center.  It is the diatom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Chaetoceros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affinis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is 11 um wide and 18 um long.  It was collected from the Rhode River and the Chesapeake Bay.  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 in the middle is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Gymnodinium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sanguineum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is 49 um wide and 63 um long.  It was collected in the Rhode River.  The photo was taken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Sharyn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Hedrick of the Smithsonian Environmental Research Center.  It was taken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http://www.serc.si.edu/labs/phytoplankton/guide/dinoflagellates/gsang.aspx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picture of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taken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http://www.co2.ulg.ac.be/peace/summary.htm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The cell size is on the order of micrometers.  The image provides a visual of this type of cell.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80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SLIDE: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a picture of a diatom and describes some of its characteristics.  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interesting fact about diatoms is that they can produce a toxin, called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domoic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acid, that can be harmful to large animals, like seabirds and marine mammals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Diatoms can be found living as solitary cells or linked together in chains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outer portion of the diatom is made of silica, which is like glass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diatom picture on the left is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http://www.serc.si.edu/labs/phytoplankton/guide/diatoms/chataff.aspx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The photo was taken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Sharyn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Hedrick of the Smithsonian Environmental Research Center.  It is the diatom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Chaetoceros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affinis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is 11 um wide and 18 um long.  It was collected from the Rhode River and the Chesapeake Bay.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73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SLIDE: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slide shows an image of a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also introduces some of its characteristics.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types of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give off a glow, called bioluminescence, which can cause the water to look like it’s glowing if agitated, such as by crashing waves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kinds of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dinflagellates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also produce toxins, some of which can get into shellfish and cause harm to humans if they eat the affected shellfish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move around in the water using two arm-like appendages called flagella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cells have a cell wall made of cellulose, similar to what is found in wood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CREDIT: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dinoflagellate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picture in the middle is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Gymnodinium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sanguineum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is 49 um wide and 63 um long.  It was collected in the Rhode River.  The photo was taken by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Sharyn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Hedrick of the Smithsonian Environmental Research Center.  It was taken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http://www.serc.si.edu/labs/phytoplankton/guide/dinoflagellates/gsang.aspx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66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SLIDE: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shows an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image of a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describes some of its characteristics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live as single cells (which are a coupled of micrometers—10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-6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—in diameter), but when their abundances get large enough, they can be seen from outer space due to their </a:t>
            </a:r>
            <a:r>
              <a:rPr lang="en-US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distinct color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being affected by the phenomenon known as ocean acidification, a process which causes the pH of the ocean to lower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surrounded by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are made of calcium carbonate, which is like chalk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picture of the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taken from the website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http://www.co2.ulg.ac.be/peace/summary.htm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The cell size is on the order of micrometers.  The image provides a visual of this type of cell.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WEBSITES: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http://www.nhm.ac.uk/nature-online/virtual-wonders/vrcocco_ehux.html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provides a 3-d image of a fossil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form information about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coccolithophores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see 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www.noc.soton.ac.uk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/staff/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/eh/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76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SLIDE: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 provides some take-home messages from the presentation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BULLETED POINTS: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made up of one cell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photosynthesize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many types of phytoplankton</a:t>
            </a:r>
          </a:p>
          <a:p>
            <a:pPr marL="171450" indent="-171450">
              <a:buFont typeface="Arial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Phytoplankton can be either prokaryotic or eukaryotic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PICTURE/GRAPHICS CREDIT: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image is an epifluorescence microscopy image taken by Andrew Taylor,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Univeristy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California, San Diego.  The scale bars are in the lower left corner.  The cells are a variety of phytoplankton found in the California Current.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7A810-1B28-5746-9499-DABD1CB25E6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84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38E428-E05F-CB42-BF66-1B6AF8A0BE8F}" type="datetimeFigureOut">
              <a:rPr lang="en-US" smtClean="0"/>
              <a:pPr/>
              <a:t>6/2/12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80DD1F-51CD-144F-BD07-41CCD436D23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2228" y="786926"/>
            <a:ext cx="75778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ok Antiqua"/>
                <a:cs typeface="Book Antiqua"/>
              </a:rPr>
              <a:t>Phytoplankton Diversity and Cell Model Building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02" y="3481946"/>
            <a:ext cx="2989117" cy="29143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14856" y="6488668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Book Antiqua"/>
                <a:cs typeface="Book Antiqua"/>
              </a:rPr>
              <a:t>Scripps Classroom Connection</a:t>
            </a:r>
            <a:endParaRPr lang="en-US" dirty="0">
              <a:latin typeface="Book Antiqua"/>
              <a:cs typeface="Book Antiqu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446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cs typeface="Book Antiqua"/>
              </a:rPr>
              <a:t>earthref.org</a:t>
            </a:r>
            <a:r>
              <a:rPr lang="en-US" sz="2400" dirty="0">
                <a:cs typeface="Book Antiqua"/>
              </a:rPr>
              <a:t>/SCC</a:t>
            </a:r>
            <a:r>
              <a:rPr lang="en-US" sz="2400" dirty="0" smtClean="0">
                <a:cs typeface="Book Antiqua"/>
              </a:rPr>
              <a:t> </a:t>
            </a:r>
            <a:endParaRPr lang="en-US" sz="2400" dirty="0"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839" y="2762144"/>
            <a:ext cx="43899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200" dirty="0" smtClean="0"/>
              <a:t>If you’ve been in the ocean, you have swallowed </a:t>
            </a:r>
            <a:r>
              <a:rPr lang="en-US" sz="2200" dirty="0" smtClean="0">
                <a:solidFill>
                  <a:srgbClr val="FF0000"/>
                </a:solidFill>
              </a:rPr>
              <a:t>thousands</a:t>
            </a:r>
            <a:r>
              <a:rPr lang="en-US" sz="2200" dirty="0" smtClean="0"/>
              <a:t> of phytoplankton.  </a:t>
            </a:r>
          </a:p>
          <a:p>
            <a:pPr>
              <a:buFont typeface="Arial"/>
              <a:buChar char="•"/>
            </a:pPr>
            <a:endParaRPr lang="en-US" sz="2200" dirty="0" smtClean="0"/>
          </a:p>
          <a:p>
            <a:pPr>
              <a:buFont typeface="Arial"/>
              <a:buChar char="•"/>
            </a:pPr>
            <a:r>
              <a:rPr lang="en-US" sz="2200" dirty="0" smtClean="0"/>
              <a:t>Much of the oxygen that keeps you alive was produced by phytoplankton</a:t>
            </a:r>
          </a:p>
          <a:p>
            <a:pPr>
              <a:buFont typeface="Arial"/>
              <a:buChar char="•"/>
            </a:pPr>
            <a:endParaRPr lang="en-US" sz="2200" dirty="0"/>
          </a:p>
          <a:p>
            <a:pPr>
              <a:buFont typeface="Arial"/>
              <a:buChar char="•"/>
            </a:pPr>
            <a:r>
              <a:rPr lang="en-US" sz="2200" dirty="0" smtClean="0"/>
              <a:t>They form the base of the food web in the ocean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2228" y="786926"/>
            <a:ext cx="757783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ok Antiqua"/>
                <a:cs typeface="Book Antiqua"/>
              </a:rPr>
              <a:t>Why should you care about phytoplankton?</a:t>
            </a:r>
            <a:endParaRPr lang="en-US" sz="5400" dirty="0">
              <a:latin typeface="Book Antiqua"/>
              <a:cs typeface="Book Antiqu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182" y="2948352"/>
            <a:ext cx="3477793" cy="34479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082" y="786926"/>
            <a:ext cx="8451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ok Antiqua"/>
                <a:cs typeface="Book Antiqua"/>
              </a:rPr>
              <a:t>What are phytoplankton?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246" y="1932802"/>
            <a:ext cx="48711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They are tiny, single-cell organisms</a:t>
            </a:r>
          </a:p>
          <a:p>
            <a:pPr>
              <a:buFont typeface="Arial"/>
              <a:buChar char="•"/>
            </a:pPr>
            <a:endParaRPr lang="en-US" sz="2800" dirty="0" smtClean="0"/>
          </a:p>
          <a:p>
            <a:pPr>
              <a:buFont typeface="Arial"/>
              <a:buChar char="•"/>
            </a:pPr>
            <a:r>
              <a:rPr lang="en-US" sz="2800" dirty="0" smtClean="0"/>
              <a:t>Just like plants, they </a:t>
            </a:r>
            <a:r>
              <a:rPr lang="en-US" sz="2800" b="1" dirty="0" smtClean="0"/>
              <a:t>photosynthesize</a:t>
            </a:r>
          </a:p>
          <a:p>
            <a:endParaRPr lang="en-US" sz="2800" dirty="0" smtClean="0"/>
          </a:p>
          <a:p>
            <a:pPr>
              <a:buFont typeface="Arial"/>
              <a:buChar char="•"/>
            </a:pPr>
            <a:r>
              <a:rPr lang="en-US" sz="2800" dirty="0" smtClean="0"/>
              <a:t>They can be either </a:t>
            </a:r>
            <a:r>
              <a:rPr lang="en-US" sz="2800" b="1" dirty="0" smtClean="0"/>
              <a:t>eukaryotic</a:t>
            </a:r>
            <a:r>
              <a:rPr lang="en-US" sz="2800" dirty="0" smtClean="0"/>
              <a:t> or </a:t>
            </a:r>
            <a:r>
              <a:rPr lang="en-US" sz="2800" b="1" dirty="0" smtClean="0"/>
              <a:t>prokaryotic</a:t>
            </a:r>
          </a:p>
          <a:p>
            <a:pPr>
              <a:buFont typeface="Arial"/>
              <a:buChar char="•"/>
            </a:pPr>
            <a:endParaRPr lang="en-US" sz="2800" b="1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b="9114"/>
          <a:stretch>
            <a:fillRect/>
          </a:stretch>
        </p:blipFill>
        <p:spPr>
          <a:xfrm>
            <a:off x="5080190" y="2402197"/>
            <a:ext cx="3898150" cy="30257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228" y="786926"/>
            <a:ext cx="757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ok Antiqua"/>
                <a:cs typeface="Book Antiqua"/>
              </a:rPr>
              <a:t>Phytoplankton diversity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7938" y="1710256"/>
            <a:ext cx="88760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Prokaryotic phytoplankton are called </a:t>
            </a:r>
            <a:r>
              <a:rPr lang="en-US" sz="2400" dirty="0" err="1" smtClean="0"/>
              <a:t>cyanobacteria</a:t>
            </a:r>
            <a:endParaRPr lang="en-US" sz="2400" dirty="0" smtClean="0"/>
          </a:p>
          <a:p>
            <a:pPr lvl="1">
              <a:buFont typeface="Arial"/>
              <a:buChar char="•"/>
            </a:pPr>
            <a:r>
              <a:rPr lang="en-US" sz="2400" dirty="0" smtClean="0"/>
              <a:t>They do </a:t>
            </a:r>
            <a:r>
              <a:rPr lang="en-US" sz="2400" b="1" dirty="0" smtClean="0"/>
              <a:t>not</a:t>
            </a:r>
            <a:r>
              <a:rPr lang="en-US" sz="2400" dirty="0" smtClean="0"/>
              <a:t> have any membrane-bound organelles</a:t>
            </a:r>
          </a:p>
          <a:p>
            <a:pPr lvl="1">
              <a:buFont typeface="Arial"/>
              <a:buChar char="•"/>
            </a:pPr>
            <a:r>
              <a:rPr lang="en-US" sz="2400" dirty="0" smtClean="0"/>
              <a:t>They are small and abundant</a:t>
            </a:r>
          </a:p>
          <a:p>
            <a:pPr lvl="1">
              <a:buFont typeface="Arial"/>
              <a:buChar char="•"/>
            </a:pPr>
            <a:r>
              <a:rPr lang="en-US" sz="2400" dirty="0" smtClean="0"/>
              <a:t>They make up some of the oldest fossils on earth (3.5 </a:t>
            </a:r>
            <a:r>
              <a:rPr lang="en-US" sz="2400" dirty="0" smtClean="0">
                <a:solidFill>
                  <a:srgbClr val="FF0000"/>
                </a:solidFill>
              </a:rPr>
              <a:t>billion</a:t>
            </a:r>
            <a:r>
              <a:rPr lang="en-US" sz="2400" dirty="0" smtClean="0"/>
              <a:t> years old)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28" y="3856973"/>
            <a:ext cx="3403600" cy="2324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248" y="3719139"/>
            <a:ext cx="3361813" cy="24619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228" y="786926"/>
            <a:ext cx="757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ok Antiqua"/>
                <a:cs typeface="Book Antiqua"/>
              </a:rPr>
              <a:t>Phytoplankton diversity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367" y="1587657"/>
            <a:ext cx="82443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Phytoplankton can also be eukaryotic</a:t>
            </a:r>
          </a:p>
          <a:p>
            <a:pPr lvl="1">
              <a:buFont typeface="Arial"/>
              <a:buChar char="•"/>
            </a:pPr>
            <a:r>
              <a:rPr lang="en-US" sz="2400" dirty="0" smtClean="0"/>
              <a:t>They have membrane-bound organelles, are larger, more complex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There are three main types that we will be focusing on today:</a:t>
            </a:r>
          </a:p>
          <a:p>
            <a:pPr>
              <a:buFont typeface="Arial"/>
              <a:buChar char="•"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66" y="3889516"/>
            <a:ext cx="2648550" cy="25068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941" y="3879659"/>
            <a:ext cx="2468083" cy="27807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792" y="3889516"/>
            <a:ext cx="2374900" cy="2425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5365" y="3427851"/>
            <a:ext cx="1316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Diatoms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653410" y="3427851"/>
            <a:ext cx="2181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Dinoflagellates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38792" y="3427851"/>
            <a:ext cx="2535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Coccolithophores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96738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228" y="786926"/>
            <a:ext cx="757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Book Antiqua"/>
                <a:cs typeface="Book Antiqua"/>
              </a:rPr>
              <a:t>Diatoms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350" y="2098471"/>
            <a:ext cx="37391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They can form a toxin that harms seabirds and sea mammals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They live alone or in chains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Have a cell wall made of silica, like glass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416" y="2319364"/>
            <a:ext cx="4319768" cy="37088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228" y="786926"/>
            <a:ext cx="757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Book Antiqua"/>
                <a:cs typeface="Book Antiqua"/>
              </a:rPr>
              <a:t>Dinoflagellates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3707" y="2144155"/>
            <a:ext cx="48869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They glow in the water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They cause shellfish poisoning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They move around using flagella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They have a cell wall made of cellulose, like wood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478" y="2144155"/>
            <a:ext cx="3120885" cy="35161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2558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Book Antiqua"/>
                <a:cs typeface="Book Antiqua"/>
              </a:rPr>
              <a:t>earthref.org</a:t>
            </a:r>
            <a:r>
              <a:rPr lang="en-US" sz="2400" b="1" dirty="0">
                <a:latin typeface="Book Antiqua"/>
                <a:cs typeface="Book Antiqua"/>
              </a:rPr>
              <a:t>/SCC</a:t>
            </a:r>
            <a:r>
              <a:rPr lang="en-US" sz="2400" dirty="0" smtClean="0">
                <a:latin typeface="Book Antiqua"/>
                <a:cs typeface="Book Antiqua"/>
              </a:rPr>
              <a:t> </a:t>
            </a:r>
            <a:endParaRPr lang="en-US" sz="2400" dirty="0">
              <a:latin typeface="Book Antiqua"/>
              <a:cs typeface="Book Antiqu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2228" y="786926"/>
            <a:ext cx="757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Book Antiqua"/>
                <a:cs typeface="Book Antiqua"/>
              </a:rPr>
              <a:t>Coccolithophores</a:t>
            </a:r>
            <a:endParaRPr lang="en-US" sz="5400" dirty="0"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373" y="2057052"/>
            <a:ext cx="81355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These single-celled organisms can be seen from space</a:t>
            </a:r>
          </a:p>
          <a:p>
            <a:pPr>
              <a:buFont typeface="Arial"/>
              <a:buChar char="•"/>
            </a:pP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 smtClean="0"/>
              <a:t>They are affected when the ocean becomes more acidic</a:t>
            </a:r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Their cell is surrounded by calcium carbonate, like chalk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550" y="4161716"/>
            <a:ext cx="2374900" cy="2425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Scripps Classroom Connection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lankt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04" y="635060"/>
            <a:ext cx="9171610" cy="62371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2228" y="786926"/>
            <a:ext cx="7577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Book Antiqua"/>
                <a:cs typeface="Book Antiqua"/>
              </a:rPr>
              <a:t>Conclusions</a:t>
            </a:r>
            <a:endParaRPr lang="en-US" sz="5400" dirty="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228" y="1877580"/>
            <a:ext cx="693010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Phytoplankton are single-celled organisms</a:t>
            </a:r>
          </a:p>
          <a:p>
            <a:pPr>
              <a:buFont typeface="Arial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They are the main </a:t>
            </a:r>
            <a:r>
              <a:rPr lang="en-US" sz="2400" dirty="0" err="1" smtClean="0">
                <a:solidFill>
                  <a:schemeClr val="bg1"/>
                </a:solidFill>
              </a:rPr>
              <a:t>photosynthesizers</a:t>
            </a:r>
            <a:r>
              <a:rPr lang="en-US" sz="2400" dirty="0" smtClean="0">
                <a:solidFill>
                  <a:schemeClr val="bg1"/>
                </a:solidFill>
              </a:rPr>
              <a:t> of the ocean</a:t>
            </a:r>
          </a:p>
          <a:p>
            <a:pPr>
              <a:buFont typeface="Arial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They are diverse</a:t>
            </a:r>
          </a:p>
          <a:p>
            <a:pPr>
              <a:buFont typeface="Arial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They can be either prokaryotic or eukaryotic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54731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cs typeface="Book Antiqua"/>
              </a:rPr>
              <a:t>earthref.org</a:t>
            </a:r>
            <a:r>
              <a:rPr lang="en-US" dirty="0">
                <a:solidFill>
                  <a:schemeClr val="bg1"/>
                </a:solidFill>
                <a:cs typeface="Book Antiqua"/>
              </a:rPr>
              <a:t>/SCC</a:t>
            </a:r>
            <a:r>
              <a:rPr lang="en-US" dirty="0" smtClean="0">
                <a:solidFill>
                  <a:schemeClr val="bg1"/>
                </a:solidFill>
                <a:cs typeface="Book Antiqua"/>
              </a:rPr>
              <a:t> </a:t>
            </a:r>
            <a:endParaRPr lang="en-US" dirty="0">
              <a:solidFill>
                <a:schemeClr val="bg1"/>
              </a:solidFill>
              <a:cs typeface="Book Antiqu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4392" y="6488668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Scripps Classroom Connection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1056</TotalTime>
  <Words>1617</Words>
  <Application>Microsoft Macintosh PowerPoint</Application>
  <PresentationFormat>On-screen Show (4:3)</PresentationFormat>
  <Paragraphs>207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Darcy Taniguchi</dc:creator>
  <cp:lastModifiedBy>Darcy Taniguchi</cp:lastModifiedBy>
  <cp:revision>27</cp:revision>
  <dcterms:created xsi:type="dcterms:W3CDTF">2012-02-14T19:36:01Z</dcterms:created>
  <dcterms:modified xsi:type="dcterms:W3CDTF">2012-06-02T23:50:26Z</dcterms:modified>
</cp:coreProperties>
</file>