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6"/>
  </p:notesMasterIdLst>
  <p:sldIdLst>
    <p:sldId id="256" r:id="rId2"/>
    <p:sldId id="258" r:id="rId3"/>
    <p:sldId id="259" r:id="rId4"/>
    <p:sldId id="260"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79254" autoAdjust="0"/>
  </p:normalViewPr>
  <p:slideViewPr>
    <p:cSldViewPr snapToGrid="0" snapToObjects="1">
      <p:cViewPr varScale="1">
        <p:scale>
          <a:sx n="81" d="100"/>
          <a:sy n="81" d="100"/>
        </p:scale>
        <p:origin x="-1032" y="-112"/>
      </p:cViewPr>
      <p:guideLst>
        <p:guide orient="horz" pos="2160"/>
        <p:guide pos="2880"/>
      </p:guideLst>
    </p:cSldViewPr>
  </p:slideViewPr>
  <p:notesTextViewPr>
    <p:cViewPr>
      <p:scale>
        <a:sx n="100" d="100"/>
        <a:sy n="100" d="100"/>
      </p:scale>
      <p:origin x="0" y="1192"/>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1D2B69-29C7-E94E-9C8E-6B879E310A0F}" type="datetimeFigureOut">
              <a:rPr lang="en-US" smtClean="0"/>
              <a:pPr/>
              <a:t>6/30/12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EE44AF-ABA1-0B46-B7D9-19806C329C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picture on this slide is a sea cucumber from a tidal pool in San Diego.  In a later activity the students were unsure if it was a alive or not!</a:t>
            </a:r>
            <a:endParaRPr lang="en-US" dirty="0"/>
          </a:p>
        </p:txBody>
      </p:sp>
      <p:sp>
        <p:nvSpPr>
          <p:cNvPr id="4" name="Slide Number Placeholder 3"/>
          <p:cNvSpPr>
            <a:spLocks noGrp="1"/>
          </p:cNvSpPr>
          <p:nvPr>
            <p:ph type="sldNum" sz="quarter" idx="10"/>
          </p:nvPr>
        </p:nvSpPr>
        <p:spPr/>
        <p:txBody>
          <a:bodyPr/>
          <a:lstStyle/>
          <a:p>
            <a:fld id="{48EE44AF-ABA1-0B46-B7D9-19806C329C0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unit of biology is on ecology.  Biology in general is the study of living things, and ecology is the study of how these living things interact with each other and their environment.  But before we can study their interactions, we must learn what exactly a living thing is.</a:t>
            </a:r>
            <a:endParaRPr lang="en-US" dirty="0"/>
          </a:p>
        </p:txBody>
      </p:sp>
      <p:sp>
        <p:nvSpPr>
          <p:cNvPr id="4" name="Slide Number Placeholder 3"/>
          <p:cNvSpPr>
            <a:spLocks noGrp="1"/>
          </p:cNvSpPr>
          <p:nvPr>
            <p:ph type="sldNum" sz="quarter" idx="10"/>
          </p:nvPr>
        </p:nvSpPr>
        <p:spPr/>
        <p:txBody>
          <a:bodyPr/>
          <a:lstStyle/>
          <a:p>
            <a:fld id="{48EE44AF-ABA1-0B46-B7D9-19806C329C0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pictures of a clownfish, a monkey, an amoeba,</a:t>
            </a:r>
            <a:r>
              <a:rPr lang="en-US" baseline="0" dirty="0" smtClean="0"/>
              <a:t> and trees.  </a:t>
            </a:r>
            <a:r>
              <a:rPr lang="en-US" dirty="0" smtClean="0"/>
              <a:t>What do all the things in these pictures have in common?  They are all alive!  So what are some different characteristics</a:t>
            </a:r>
            <a:r>
              <a:rPr lang="en-US" baseline="0" dirty="0" smtClean="0"/>
              <a:t> that they have in common with each other?  First, they all have (or are) cells.  The smallest living things are single cells.  Larger organisms, such as the fish, monkey and tree, are made up of many millions of cells.  Second, all these things have the means to reproduce, or to make more living things.  All these things reproduce in different ways.  Fish lay eggs.  Monkeys have babies like humans.  Trees release seeds.  Amoeba simply divide in half into two new cells.  Third, all of these things have the ability to grow, develop and adapt to their surroundings.  Fish eggs, baby monkeys, and tree seeds all have to grow from their small beginnings into adults.  Even newly budded amoeba change over time as they get older. Trees change color with the seasons, monkeys actively search out food in the trees, fish swim away from predators, and even amoeba can take cues from its environment. Fourth, all of these things have moving parts.  Fish and monkeys can obviously move.   But did you know plants like trees and single-celled organisms like amoeba have moving parts too?  Trees have cells within them that move, and amoeba have tiny parts within their single cells that move.  Fifth, all of these things use energy.  Fish and monkeys eat food in order to get energy for their bodies.  Trees use their roots to soak up nutrients and use the sunlight to make food in their cells.  Amoeba eat even smaller living things from their environment.  Finally, all these things contain DNA.  DNA is the blueprint of life that is passed on when things reproduce.  It is what gives you your hair color, your eye color, your height.  It makes a clownfish orange and a tree green</a:t>
            </a:r>
            <a:r>
              <a:rPr lang="en-US" baseline="0" dirty="0" smtClean="0"/>
              <a:t>!</a:t>
            </a:r>
          </a:p>
          <a:p>
            <a:endParaRPr lang="en-US" baseline="0" dirty="0" smtClean="0"/>
          </a:p>
          <a:p>
            <a:r>
              <a:rPr lang="en-US" baseline="0" dirty="0" smtClean="0"/>
              <a:t>Image references: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http://rjfisherjoanides.pbworks.com/w/page/36530179/Fish-5</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www.fcps.edu/islandcreekes/ecology/amoeba.htm</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http://www.hdpicturesofanimals.com/monkey/monkey-2.html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thundafunda.com</a:t>
            </a:r>
            <a:endParaRPr lang="en-US" sz="1200" smtClean="0"/>
          </a:p>
          <a:p>
            <a:endParaRPr lang="en-US" dirty="0"/>
          </a:p>
        </p:txBody>
      </p:sp>
      <p:sp>
        <p:nvSpPr>
          <p:cNvPr id="4" name="Slide Number Placeholder 3"/>
          <p:cNvSpPr>
            <a:spLocks noGrp="1"/>
          </p:cNvSpPr>
          <p:nvPr>
            <p:ph type="sldNum" sz="quarter" idx="10"/>
          </p:nvPr>
        </p:nvSpPr>
        <p:spPr/>
        <p:txBody>
          <a:bodyPr/>
          <a:lstStyle/>
          <a:p>
            <a:fld id="{48EE44AF-ABA1-0B46-B7D9-19806C329C06}"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743C75-FF37-7148-905E-E02E21D6756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43C75-FF37-7148-905E-E02E21D6756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743C75-FF37-7148-905E-E02E21D6756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743C75-FF37-7148-905E-E02E21D6756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743C75-FF37-7148-905E-E02E21D6756F}" type="datetimeFigureOut">
              <a:rPr lang="en-US" smtClean="0"/>
              <a:pPr/>
              <a:t>6/30/12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743C75-FF37-7148-905E-E02E21D6756F}" type="datetimeFigureOut">
              <a:rPr lang="en-US" smtClean="0"/>
              <a:pPr/>
              <a:t>6/30/12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743C75-FF37-7148-905E-E02E21D6756F}" type="datetimeFigureOut">
              <a:rPr lang="en-US" smtClean="0"/>
              <a:pPr/>
              <a:t>6/30/12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43C75-FF37-7148-905E-E02E21D6756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43C75-FF37-7148-905E-E02E21D6756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43C75-FF37-7148-905E-E02E21D6756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43C75-FF37-7148-905E-E02E21D6756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B9D55-887F-2744-B13C-445C312AED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743C75-FF37-7148-905E-E02E21D6756F}" type="datetimeFigureOut">
              <a:rPr lang="en-US" smtClean="0"/>
              <a:pPr/>
              <a:t>6/30/12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1B9D55-887F-2744-B13C-445C312AED5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0354"/>
            <a:ext cx="7772400" cy="1470025"/>
          </a:xfrm>
        </p:spPr>
        <p:txBody>
          <a:bodyPr/>
          <a:lstStyle/>
          <a:p>
            <a:r>
              <a:rPr lang="en-US" dirty="0" smtClean="0"/>
              <a:t>Ecology</a:t>
            </a:r>
            <a:endParaRPr lang="en-US" dirty="0"/>
          </a:p>
        </p:txBody>
      </p:sp>
      <p:sp>
        <p:nvSpPr>
          <p:cNvPr id="3" name="Subtitle 2"/>
          <p:cNvSpPr>
            <a:spLocks noGrp="1"/>
          </p:cNvSpPr>
          <p:nvPr>
            <p:ph type="subTitle" idx="1"/>
          </p:nvPr>
        </p:nvSpPr>
        <p:spPr>
          <a:xfrm>
            <a:off x="1371600" y="4842994"/>
            <a:ext cx="6400800" cy="1752600"/>
          </a:xfrm>
        </p:spPr>
        <p:txBody>
          <a:bodyPr/>
          <a:lstStyle/>
          <a:p>
            <a:r>
              <a:rPr lang="en-US" dirty="0" smtClean="0">
                <a:solidFill>
                  <a:schemeClr val="tx1"/>
                </a:solidFill>
              </a:rPr>
              <a:t>Lesson 1: What does it mean to be alive?</a:t>
            </a:r>
            <a:endParaRPr lang="en-US" dirty="0">
              <a:solidFill>
                <a:schemeClr val="tx1"/>
              </a:solidFill>
            </a:endParaRPr>
          </a:p>
        </p:txBody>
      </p:sp>
      <p:pic>
        <p:nvPicPr>
          <p:cNvPr id="5" name="Picture 4"/>
          <p:cNvPicPr>
            <a:picLocks noChangeAspect="1"/>
          </p:cNvPicPr>
          <p:nvPr/>
        </p:nvPicPr>
        <p:blipFill>
          <a:blip r:embed="rId3"/>
          <a:stretch>
            <a:fillRect/>
          </a:stretch>
        </p:blipFill>
        <p:spPr>
          <a:xfrm>
            <a:off x="2653888" y="1792745"/>
            <a:ext cx="3672714"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is Ecology?</a:t>
            </a:r>
            <a:endParaRPr lang="en-US" dirty="0"/>
          </a:p>
        </p:txBody>
      </p:sp>
      <p:sp>
        <p:nvSpPr>
          <p:cNvPr id="3" name="Content Placeholder 2"/>
          <p:cNvSpPr>
            <a:spLocks noGrp="1"/>
          </p:cNvSpPr>
          <p:nvPr>
            <p:ph idx="1"/>
          </p:nvPr>
        </p:nvSpPr>
        <p:spPr/>
        <p:txBody>
          <a:bodyPr/>
          <a:lstStyle/>
          <a:p>
            <a:r>
              <a:rPr lang="en-US" dirty="0" smtClean="0"/>
              <a:t>Biology = the study of living things</a:t>
            </a:r>
          </a:p>
          <a:p>
            <a:r>
              <a:rPr lang="en-US" dirty="0" smtClean="0"/>
              <a:t>Ecology = the study of the relationships of living things with each other and their environment</a:t>
            </a:r>
          </a:p>
          <a:p>
            <a:endParaRPr lang="en-US" dirty="0" smtClean="0"/>
          </a:p>
          <a:p>
            <a:pPr>
              <a:buNone/>
            </a:pPr>
            <a:r>
              <a:rPr lang="en-US" dirty="0" smtClean="0"/>
              <a:t>So…what is a living thing??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85343" y="995709"/>
            <a:ext cx="2322543" cy="1858034"/>
          </a:xfrm>
          <a:prstGeom prst="rect">
            <a:avLst/>
          </a:prstGeom>
        </p:spPr>
      </p:pic>
      <p:pic>
        <p:nvPicPr>
          <p:cNvPr id="7" name="Picture 6"/>
          <p:cNvPicPr>
            <a:picLocks noChangeAspect="1"/>
          </p:cNvPicPr>
          <p:nvPr/>
        </p:nvPicPr>
        <p:blipFill>
          <a:blip r:embed="rId4"/>
          <a:stretch>
            <a:fillRect/>
          </a:stretch>
        </p:blipFill>
        <p:spPr>
          <a:xfrm>
            <a:off x="5142275" y="995709"/>
            <a:ext cx="2690898" cy="2704352"/>
          </a:xfrm>
          <a:prstGeom prst="rect">
            <a:avLst/>
          </a:prstGeom>
        </p:spPr>
      </p:pic>
      <p:pic>
        <p:nvPicPr>
          <p:cNvPr id="9" name="Picture 8"/>
          <p:cNvPicPr>
            <a:picLocks noChangeAspect="1"/>
          </p:cNvPicPr>
          <p:nvPr/>
        </p:nvPicPr>
        <p:blipFill>
          <a:blip r:embed="rId5"/>
          <a:stretch>
            <a:fillRect/>
          </a:stretch>
        </p:blipFill>
        <p:spPr>
          <a:xfrm>
            <a:off x="705269" y="3255051"/>
            <a:ext cx="2310616" cy="1673832"/>
          </a:xfrm>
          <a:prstGeom prst="rect">
            <a:avLst/>
          </a:prstGeom>
        </p:spPr>
      </p:pic>
      <p:pic>
        <p:nvPicPr>
          <p:cNvPr id="11" name="Picture 10"/>
          <p:cNvPicPr>
            <a:picLocks noChangeAspect="1"/>
          </p:cNvPicPr>
          <p:nvPr/>
        </p:nvPicPr>
        <p:blipFill>
          <a:blip r:embed="rId6"/>
          <a:stretch>
            <a:fillRect/>
          </a:stretch>
        </p:blipFill>
        <p:spPr>
          <a:xfrm>
            <a:off x="4150606" y="4079014"/>
            <a:ext cx="3259844" cy="24430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0149"/>
            <a:ext cx="8229600" cy="1143000"/>
          </a:xfrm>
        </p:spPr>
        <p:txBody>
          <a:bodyPr>
            <a:normAutofit fontScale="90000"/>
          </a:bodyPr>
          <a:lstStyle/>
          <a:p>
            <a:r>
              <a:rPr lang="en-US" dirty="0" smtClean="0"/>
              <a:t>Look around the room…</a:t>
            </a:r>
            <a:br>
              <a:rPr lang="en-US" dirty="0" smtClean="0"/>
            </a:br>
            <a:r>
              <a:rPr lang="en-US" dirty="0" smtClean="0"/>
              <a:t/>
            </a:r>
            <a:br>
              <a:rPr lang="en-US" dirty="0" smtClean="0"/>
            </a:br>
            <a:r>
              <a:rPr lang="en-US" dirty="0" smtClean="0"/>
              <a:t>What’s alive?</a:t>
            </a:r>
            <a:br>
              <a:rPr lang="en-US" dirty="0" smtClean="0"/>
            </a:br>
            <a:r>
              <a:rPr lang="en-US" dirty="0" smtClean="0"/>
              <a:t>What’s not alive?</a:t>
            </a:r>
            <a:br>
              <a:rPr lang="en-US" dirty="0" smtClean="0"/>
            </a:br>
            <a:r>
              <a:rPr lang="en-US" dirty="0" smtClean="0"/>
              <a:t>What </a:t>
            </a:r>
            <a:r>
              <a:rPr lang="en-US" i="1" dirty="0" smtClean="0"/>
              <a:t>used to be</a:t>
            </a:r>
            <a:r>
              <a:rPr lang="en-US" dirty="0" smtClean="0"/>
              <a:t> alive?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92</TotalTime>
  <Words>584</Words>
  <Application>Microsoft Macintosh PowerPoint</Application>
  <PresentationFormat>On-screen Show (4:3)</PresentationFormat>
  <Paragraphs>20</Paragraphs>
  <Slides>4</Slides>
  <Notes>3</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Office Theme</vt:lpstr>
      <vt:lpstr>Ecology</vt:lpstr>
      <vt:lpstr>What is Ecology?</vt:lpstr>
      <vt:lpstr>Slide 3</vt:lpstr>
      <vt:lpstr>Look around the room…  What’s alive? What’s not alive? What used to be alive?</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Emily Trentacoste</dc:creator>
  <cp:lastModifiedBy>Emily Trentacoste</cp:lastModifiedBy>
  <cp:revision>4</cp:revision>
  <dcterms:created xsi:type="dcterms:W3CDTF">2012-07-01T02:15:03Z</dcterms:created>
  <dcterms:modified xsi:type="dcterms:W3CDTF">2012-07-01T02:16:02Z</dcterms:modified>
</cp:coreProperties>
</file>