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6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F596E2-600F-2A4C-9159-2228426DAEC8}" type="datetimeFigureOut">
              <a:rPr lang="en-US" smtClean="0"/>
              <a:t>6/30/12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632765-F214-CA44-AAE6-77DCD887D94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795338" y="1255713"/>
          <a:ext cx="7675040" cy="54594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2102"/>
                <a:gridCol w="835900"/>
                <a:gridCol w="846666"/>
                <a:gridCol w="880534"/>
                <a:gridCol w="1100666"/>
                <a:gridCol w="908518"/>
                <a:gridCol w="1258949"/>
                <a:gridCol w="901705"/>
              </a:tblGrid>
              <a:tr h="491039">
                <a:tc>
                  <a:txBody>
                    <a:bodyPr/>
                    <a:lstStyle/>
                    <a:p>
                      <a:r>
                        <a:rPr lang="en-US" sz="1400" b="1" dirty="0" smtClean="0">
                          <a:solidFill>
                            <a:schemeClr val="tx1"/>
                          </a:solidFill>
                        </a:rPr>
                        <a:t>Item</a:t>
                      </a:r>
                      <a:endParaRPr lang="en-US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Has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cells?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Moving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parts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Contains DNA?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Can reproduce?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Use energy?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Can adapt</a:t>
                      </a:r>
                      <a:r>
                        <a:rPr lang="en-US" sz="1400" baseline="0" dirty="0" smtClean="0">
                          <a:solidFill>
                            <a:schemeClr val="tx1"/>
                          </a:solidFill>
                        </a:rPr>
                        <a:t> to surroundings?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Living?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Human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X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Shoe</a:t>
                      </a:r>
                    </a:p>
                    <a:p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Oak tree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Deer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 leaf on ground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Bacteria</a:t>
                      </a: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Wood Desk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T-shirt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1039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Milk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40540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Acorn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6496" name="TextBox 2"/>
          <p:cNvSpPr txBox="1">
            <a:spLocks noChangeArrowheads="1"/>
          </p:cNvSpPr>
          <p:nvPr/>
        </p:nvSpPr>
        <p:spPr bwMode="auto">
          <a:xfrm>
            <a:off x="203200" y="236538"/>
            <a:ext cx="86534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b="1">
                <a:latin typeface="Calibri" charset="0"/>
              </a:rPr>
              <a:t>What does it mean to be alive?	</a:t>
            </a:r>
            <a:r>
              <a:rPr lang="en-US" sz="1400">
                <a:latin typeface="Calibri" charset="0"/>
              </a:rPr>
              <a:t>Name:_____________	Period:_________	Date:____________</a:t>
            </a:r>
          </a:p>
        </p:txBody>
      </p:sp>
      <p:sp>
        <p:nvSpPr>
          <p:cNvPr id="16497" name="TextBox 3"/>
          <p:cNvSpPr txBox="1">
            <a:spLocks noChangeArrowheads="1"/>
          </p:cNvSpPr>
          <p:nvPr/>
        </p:nvSpPr>
        <p:spPr bwMode="auto">
          <a:xfrm>
            <a:off x="355600" y="608013"/>
            <a:ext cx="8788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en-US" sz="1400" b="1">
                <a:latin typeface="Calibri" charset="0"/>
              </a:rPr>
              <a:t>Instructions: </a:t>
            </a:r>
            <a:r>
              <a:rPr lang="en-US" sz="1400">
                <a:latin typeface="Calibri" charset="0"/>
              </a:rPr>
              <a:t>For each item below, put an X in each column to the right where the answer is yes.  The item is living if, and only if, ALL the columns have Xs.  Follow the example given for a Human.</a:t>
            </a:r>
            <a:endParaRPr lang="en-US" sz="1400" b="1">
              <a:latin typeface="Calibri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</Words>
  <Application>Microsoft Macintosh PowerPoint</Application>
  <PresentationFormat>On-screen Show (4:3)</PresentationFormat>
  <Paragraphs>27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>SIO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Emily Trentacoste</dc:creator>
  <cp:lastModifiedBy>Emily Trentacoste</cp:lastModifiedBy>
  <cp:revision>1</cp:revision>
  <dcterms:created xsi:type="dcterms:W3CDTF">2012-07-01T02:24:51Z</dcterms:created>
  <dcterms:modified xsi:type="dcterms:W3CDTF">2012-07-01T02:25:12Z</dcterms:modified>
</cp:coreProperties>
</file>