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6490C-E1D4-4A4D-90B0-BF388A9B28A9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6EE95-2895-7043-BAAA-B8CEDA6E7D7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95338" y="1255713"/>
          <a:ext cx="7675040" cy="550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102"/>
                <a:gridCol w="835900"/>
                <a:gridCol w="846666"/>
                <a:gridCol w="880534"/>
                <a:gridCol w="1100666"/>
                <a:gridCol w="908518"/>
                <a:gridCol w="1258949"/>
                <a:gridCol w="901705"/>
              </a:tblGrid>
              <a:tr h="49103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Item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Has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cells?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Moving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parts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Contains DNA?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Can reproduce?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Use energy?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Can adapt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to surroundings?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Living?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Human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Shoe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</a:rPr>
                        <a:t> if leather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Oak tree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Deer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 leaf on ground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rgbClr val="FF0000"/>
                          </a:solidFill>
                        </a:rPr>
                        <a:t>(blowing in wind)</a:t>
                      </a:r>
                      <a:endParaRPr lang="en-US" sz="11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Bacteria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Wood Desk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aseline="0" dirty="0" smtClean="0">
                          <a:solidFill>
                            <a:srgbClr val="FF0000"/>
                          </a:solidFill>
                        </a:rPr>
                        <a:t>(if still in wood)</a:t>
                      </a:r>
                      <a:endParaRPr lang="en-US" sz="1100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T-shirt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Milk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05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Acorn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544" name="TextBox 2"/>
          <p:cNvSpPr txBox="1">
            <a:spLocks noChangeArrowheads="1"/>
          </p:cNvSpPr>
          <p:nvPr/>
        </p:nvSpPr>
        <p:spPr bwMode="auto">
          <a:xfrm>
            <a:off x="203200" y="236538"/>
            <a:ext cx="8653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What does it mean to be alive?	</a:t>
            </a:r>
            <a:r>
              <a:rPr lang="en-US" sz="1400">
                <a:latin typeface="Calibri" charset="0"/>
              </a:rPr>
              <a:t>Name:_____________	Period:_________	Date:____________</a:t>
            </a:r>
          </a:p>
        </p:txBody>
      </p:sp>
      <p:sp>
        <p:nvSpPr>
          <p:cNvPr id="18545" name="TextBox 3"/>
          <p:cNvSpPr txBox="1">
            <a:spLocks noChangeArrowheads="1"/>
          </p:cNvSpPr>
          <p:nvPr/>
        </p:nvSpPr>
        <p:spPr bwMode="auto">
          <a:xfrm>
            <a:off x="355600" y="608013"/>
            <a:ext cx="8788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Calibri" charset="0"/>
              </a:rPr>
              <a:t>Instructions: </a:t>
            </a:r>
            <a:r>
              <a:rPr lang="en-US" sz="1400">
                <a:latin typeface="Calibri" charset="0"/>
              </a:rPr>
              <a:t>For each item below, put an X in each column to the right where the answer is yes.  The item is living if, and only if, ALL the columns have Xs.  Follow the example given for a Human.</a:t>
            </a:r>
            <a:endParaRPr lang="en-US" sz="1400" b="1">
              <a:latin typeface="Calibri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Macintosh PowerPoint</Application>
  <PresentationFormat>On-screen Show (4:3)</PresentationFormat>
  <Paragraphs>63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Emily Trentacoste</dc:creator>
  <cp:lastModifiedBy>Emily Trentacoste</cp:lastModifiedBy>
  <cp:revision>1</cp:revision>
  <dcterms:created xsi:type="dcterms:W3CDTF">2012-07-01T02:25:42Z</dcterms:created>
  <dcterms:modified xsi:type="dcterms:W3CDTF">2012-07-01T02:25:55Z</dcterms:modified>
</cp:coreProperties>
</file>