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C1F1-6605-324B-A83B-3643B3CC5183}" type="datetimeFigureOut">
              <a:rPr lang="en-US" smtClean="0"/>
              <a:pPr/>
              <a:t>7/1/12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9315-ADCC-6948-95F9-316AF1BE41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C1F1-6605-324B-A83B-3643B3CC5183}" type="datetimeFigureOut">
              <a:rPr lang="en-US" smtClean="0"/>
              <a:pPr/>
              <a:t>7/1/12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9315-ADCC-6948-95F9-316AF1BE41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C1F1-6605-324B-A83B-3643B3CC5183}" type="datetimeFigureOut">
              <a:rPr lang="en-US" smtClean="0"/>
              <a:pPr/>
              <a:t>7/1/12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9315-ADCC-6948-95F9-316AF1BE41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C1F1-6605-324B-A83B-3643B3CC5183}" type="datetimeFigureOut">
              <a:rPr lang="en-US" smtClean="0"/>
              <a:pPr/>
              <a:t>7/1/12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9315-ADCC-6948-95F9-316AF1BE41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C1F1-6605-324B-A83B-3643B3CC5183}" type="datetimeFigureOut">
              <a:rPr lang="en-US" smtClean="0"/>
              <a:pPr/>
              <a:t>7/1/12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9315-ADCC-6948-95F9-316AF1BE41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C1F1-6605-324B-A83B-3643B3CC5183}" type="datetimeFigureOut">
              <a:rPr lang="en-US" smtClean="0"/>
              <a:pPr/>
              <a:t>7/1/12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9315-ADCC-6948-95F9-316AF1BE41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C1F1-6605-324B-A83B-3643B3CC5183}" type="datetimeFigureOut">
              <a:rPr lang="en-US" smtClean="0"/>
              <a:pPr/>
              <a:t>7/1/12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9315-ADCC-6948-95F9-316AF1BE41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C1F1-6605-324B-A83B-3643B3CC5183}" type="datetimeFigureOut">
              <a:rPr lang="en-US" smtClean="0"/>
              <a:pPr/>
              <a:t>7/1/12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9315-ADCC-6948-95F9-316AF1BE41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C1F1-6605-324B-A83B-3643B3CC5183}" type="datetimeFigureOut">
              <a:rPr lang="en-US" smtClean="0"/>
              <a:pPr/>
              <a:t>7/1/12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9315-ADCC-6948-95F9-316AF1BE41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C1F1-6605-324B-A83B-3643B3CC5183}" type="datetimeFigureOut">
              <a:rPr lang="en-US" smtClean="0"/>
              <a:pPr/>
              <a:t>7/1/12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9315-ADCC-6948-95F9-316AF1BE41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C1F1-6605-324B-A83B-3643B3CC5183}" type="datetimeFigureOut">
              <a:rPr lang="en-US" smtClean="0"/>
              <a:pPr/>
              <a:t>7/1/12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9315-ADCC-6948-95F9-316AF1BE41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0C1F1-6605-324B-A83B-3643B3CC5183}" type="datetimeFigureOut">
              <a:rPr lang="en-US" smtClean="0"/>
              <a:pPr/>
              <a:t>7/1/12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99315-ADCC-6948-95F9-316AF1BE41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03200" y="661988"/>
            <a:ext cx="5511800" cy="5310187"/>
          </a:xfrm>
          <a:prstGeom prst="ellipse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395663" y="661988"/>
            <a:ext cx="5511800" cy="5310187"/>
          </a:xfrm>
          <a:prstGeom prst="ellipse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2581275" y="760413"/>
            <a:ext cx="542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Calibri" charset="0"/>
              </a:rPr>
              <a:t>Alive</a:t>
            </a:r>
          </a:p>
        </p:txBody>
      </p:sp>
      <p:sp>
        <p:nvSpPr>
          <p:cNvPr id="17413" name="TextBox 7"/>
          <p:cNvSpPr txBox="1">
            <a:spLocks noChangeArrowheads="1"/>
          </p:cNvSpPr>
          <p:nvPr/>
        </p:nvSpPr>
        <p:spPr bwMode="auto">
          <a:xfrm>
            <a:off x="5715000" y="760413"/>
            <a:ext cx="8397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Calibri" charset="0"/>
              </a:rPr>
              <a:t>Not alive</a:t>
            </a:r>
          </a:p>
        </p:txBody>
      </p:sp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3917950" y="1608138"/>
            <a:ext cx="11890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>
                <a:latin typeface="Calibri" charset="0"/>
              </a:rPr>
              <a:t>Once living, now not</a:t>
            </a:r>
          </a:p>
        </p:txBody>
      </p:sp>
      <p:sp>
        <p:nvSpPr>
          <p:cNvPr id="17415" name="TextBox 9"/>
          <p:cNvSpPr txBox="1">
            <a:spLocks noChangeArrowheads="1"/>
          </p:cNvSpPr>
          <p:nvPr/>
        </p:nvSpPr>
        <p:spPr bwMode="auto">
          <a:xfrm>
            <a:off x="0" y="0"/>
            <a:ext cx="13827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Nature Walk</a:t>
            </a:r>
          </a:p>
        </p:txBody>
      </p:sp>
      <p:sp>
        <p:nvSpPr>
          <p:cNvPr id="17416" name="TextBox 10"/>
          <p:cNvSpPr txBox="1">
            <a:spLocks noChangeArrowheads="1"/>
          </p:cNvSpPr>
          <p:nvPr/>
        </p:nvSpPr>
        <p:spPr bwMode="auto">
          <a:xfrm>
            <a:off x="1803400" y="0"/>
            <a:ext cx="7340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charset="0"/>
              </a:rPr>
              <a:t>Name:____________	Period:______		Date:___________</a:t>
            </a:r>
          </a:p>
        </p:txBody>
      </p:sp>
      <p:sp>
        <p:nvSpPr>
          <p:cNvPr id="17417" name="TextBox 11"/>
          <p:cNvSpPr txBox="1">
            <a:spLocks noChangeArrowheads="1"/>
          </p:cNvSpPr>
          <p:nvPr/>
        </p:nvSpPr>
        <p:spPr bwMode="auto">
          <a:xfrm>
            <a:off x="203200" y="6215063"/>
            <a:ext cx="87042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latin typeface="Calibri" charset="0"/>
              </a:rPr>
              <a:t>Instructions:</a:t>
            </a:r>
            <a:r>
              <a:rPr lang="en-US" sz="1400" dirty="0">
                <a:latin typeface="Calibri" charset="0"/>
              </a:rPr>
              <a:t> Walk around outside and look at your surroundings.  For </a:t>
            </a:r>
            <a:r>
              <a:rPr lang="en-US" sz="1400" b="1" dirty="0">
                <a:latin typeface="Calibri" charset="0"/>
              </a:rPr>
              <a:t>each</a:t>
            </a:r>
            <a:r>
              <a:rPr lang="en-US" sz="1400" dirty="0">
                <a:latin typeface="Calibri" charset="0"/>
              </a:rPr>
              <a:t> of the three categories above, list 10 things that you see outside that fit in that category.</a:t>
            </a:r>
          </a:p>
        </p:txBody>
      </p:sp>
      <p:sp>
        <p:nvSpPr>
          <p:cNvPr id="17418" name="TextBox 9"/>
          <p:cNvSpPr txBox="1">
            <a:spLocks noChangeArrowheads="1"/>
          </p:cNvSpPr>
          <p:nvPr/>
        </p:nvSpPr>
        <p:spPr bwMode="auto">
          <a:xfrm>
            <a:off x="1130300" y="1608138"/>
            <a:ext cx="825867" cy="2862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Trees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Bees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Ants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Birds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Acorns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People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Shrubs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Grass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419" name="TextBox 10"/>
          <p:cNvSpPr txBox="1">
            <a:spLocks noChangeArrowheads="1"/>
          </p:cNvSpPr>
          <p:nvPr/>
        </p:nvSpPr>
        <p:spPr bwMode="auto">
          <a:xfrm>
            <a:off x="6007100" y="1608138"/>
            <a:ext cx="112082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Sidewalk</a:t>
            </a:r>
          </a:p>
          <a:p>
            <a:r>
              <a:rPr lang="en-US" dirty="0">
                <a:solidFill>
                  <a:srgbClr val="FF0000"/>
                </a:solidFill>
              </a:rPr>
              <a:t>Cars</a:t>
            </a:r>
          </a:p>
          <a:p>
            <a:r>
              <a:rPr lang="en-US" dirty="0">
                <a:solidFill>
                  <a:srgbClr val="FF0000"/>
                </a:solidFill>
              </a:rPr>
              <a:t>Shoes</a:t>
            </a:r>
          </a:p>
          <a:p>
            <a:r>
              <a:rPr lang="en-US" dirty="0">
                <a:solidFill>
                  <a:srgbClr val="FF0000"/>
                </a:solidFill>
              </a:rPr>
              <a:t>Clothes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Signs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Pavement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Buildings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Clouds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Bench</a:t>
            </a:r>
          </a:p>
        </p:txBody>
      </p:sp>
      <p:sp>
        <p:nvSpPr>
          <p:cNvPr id="17420" name="TextBox 11"/>
          <p:cNvSpPr txBox="1">
            <a:spLocks noChangeArrowheads="1"/>
          </p:cNvSpPr>
          <p:nvPr/>
        </p:nvSpPr>
        <p:spPr bwMode="auto">
          <a:xfrm>
            <a:off x="3683000" y="2532063"/>
            <a:ext cx="1828783" cy="175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Mulch</a:t>
            </a:r>
          </a:p>
          <a:p>
            <a:r>
              <a:rPr lang="en-US" dirty="0">
                <a:solidFill>
                  <a:srgbClr val="FF0000"/>
                </a:solidFill>
              </a:rPr>
              <a:t>Leaves on ground</a:t>
            </a:r>
          </a:p>
          <a:p>
            <a:r>
              <a:rPr lang="en-US" dirty="0">
                <a:solidFill>
                  <a:srgbClr val="FF0000"/>
                </a:solidFill>
              </a:rPr>
              <a:t>Wood</a:t>
            </a:r>
          </a:p>
          <a:p>
            <a:r>
              <a:rPr lang="en-US" dirty="0">
                <a:solidFill>
                  <a:srgbClr val="FF0000"/>
                </a:solidFill>
              </a:rPr>
              <a:t>Wooden </a:t>
            </a:r>
            <a:r>
              <a:rPr lang="en-US" dirty="0" smtClean="0">
                <a:solidFill>
                  <a:srgbClr val="FF0000"/>
                </a:solidFill>
              </a:rPr>
              <a:t>desk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Wooden door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80</Words>
  <Application>Microsoft Macintosh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SIO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Emily Trentacoste</dc:creator>
  <cp:lastModifiedBy>Emily Trentacoste</cp:lastModifiedBy>
  <cp:revision>2</cp:revision>
  <dcterms:created xsi:type="dcterms:W3CDTF">2012-07-01T23:10:16Z</dcterms:created>
  <dcterms:modified xsi:type="dcterms:W3CDTF">2012-07-01T23:12:34Z</dcterms:modified>
</cp:coreProperties>
</file>