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F0CAB-3B9A-BF46-B739-C4F850EB0705}" type="datetimeFigureOut">
              <a:rPr lang="en-US" smtClean="0"/>
              <a:t>6/30/12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9EE70-4470-AC4F-B1A8-B2DE0B74F2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References:</a:t>
            </a:r>
          </a:p>
          <a:p>
            <a:endParaRPr lang="en-US" dirty="0" smtClean="0"/>
          </a:p>
          <a:p>
            <a:r>
              <a:rPr lang="en-US" smtClean="0"/>
              <a:t>Blueplanetbiomes.org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09EE70-4470-AC4F-B1A8-B2DE0B74F2A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65481-B482-C744-A79D-F3FC09FABC5A}" type="datetimeFigureOut">
              <a:rPr lang="en-US" smtClean="0"/>
              <a:pPr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D2C8D-1442-E042-A420-04A8701E95A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33" y="523220"/>
            <a:ext cx="4097511" cy="2810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5884" y="0"/>
            <a:ext cx="11931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Tundra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304" y="50971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086" y="3796302"/>
            <a:ext cx="5893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Very windy, very cold, soggy and swampy</a:t>
            </a:r>
          </a:p>
          <a:p>
            <a:r>
              <a:rPr lang="en-US" dirty="0" smtClean="0"/>
              <a:t>Plants: Very little vegetation, mosses, grasses, lichens, shrubs</a:t>
            </a:r>
          </a:p>
          <a:p>
            <a:r>
              <a:rPr lang="en-US" dirty="0" smtClean="0"/>
              <a:t>Animals: Arctic fox, caribou, polar bear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307" y="4933466"/>
            <a:ext cx="1607463" cy="18128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0117" y="4875809"/>
            <a:ext cx="2192663" cy="18705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9544" y="4688927"/>
            <a:ext cx="27432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9203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Taiga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21" y="685800"/>
            <a:ext cx="40767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416" y="62230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086" y="3796302"/>
            <a:ext cx="64043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cold, snowy winters and warm, rainy and humid summers</a:t>
            </a:r>
          </a:p>
          <a:p>
            <a:r>
              <a:rPr lang="en-US" dirty="0" smtClean="0"/>
              <a:t>Plants: mostly evergreen trees</a:t>
            </a:r>
          </a:p>
          <a:p>
            <a:r>
              <a:rPr lang="en-US" dirty="0" smtClean="0"/>
              <a:t>Animals: black bears, bald eagles, wolves, rabbits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38" y="4719632"/>
            <a:ext cx="1381579" cy="19572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3825" y="4744941"/>
            <a:ext cx="1801502" cy="19319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178" y="4460344"/>
            <a:ext cx="2895600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15" y="685800"/>
            <a:ext cx="36576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5884" y="0"/>
            <a:ext cx="1754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Grasslands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160" y="68580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4086" y="3796302"/>
            <a:ext cx="72024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variable rain, wildfires, not much snow, cold winters, hot summers</a:t>
            </a:r>
          </a:p>
          <a:p>
            <a:r>
              <a:rPr lang="en-US" dirty="0" smtClean="0"/>
              <a:t>Plants: almost no trees, mostly grasses</a:t>
            </a:r>
          </a:p>
          <a:p>
            <a:r>
              <a:rPr lang="en-US" dirty="0" smtClean="0"/>
              <a:t>Animals: foxes, coyotes, antelope, bison, prairie dogs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719632"/>
            <a:ext cx="2463800" cy="193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2240" y="4999032"/>
            <a:ext cx="2463800" cy="1651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063" y="4689308"/>
            <a:ext cx="1640446" cy="19607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2700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Deciduous Forest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84" y="685800"/>
            <a:ext cx="40132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994" y="593005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796302"/>
            <a:ext cx="4519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lots of rainfall, 4 distinct seasons </a:t>
            </a:r>
          </a:p>
          <a:p>
            <a:r>
              <a:rPr lang="en-US" dirty="0" smtClean="0"/>
              <a:t>Plants: lots of tall trees, maple trees, oak trees</a:t>
            </a:r>
          </a:p>
          <a:p>
            <a:r>
              <a:rPr lang="en-US" dirty="0" smtClean="0"/>
              <a:t>Animals: chipmunk, deer, black bear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13" y="4891600"/>
            <a:ext cx="2262824" cy="1936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700" y="4891600"/>
            <a:ext cx="2514600" cy="1714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0997" y="3888300"/>
            <a:ext cx="1828800" cy="271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1594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Chaparral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5" y="673100"/>
            <a:ext cx="4064000" cy="2755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6723" y="64932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796302"/>
            <a:ext cx="44445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very hot and dry, wildfires, droughts </a:t>
            </a:r>
          </a:p>
          <a:p>
            <a:r>
              <a:rPr lang="en-US" dirty="0" smtClean="0"/>
              <a:t>Plants: short bushes, grasses, some trees</a:t>
            </a:r>
          </a:p>
          <a:p>
            <a:r>
              <a:rPr lang="en-US" dirty="0" smtClean="0"/>
              <a:t>Animals: jack-rabbit, fox, puma, skunk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84" y="4719632"/>
            <a:ext cx="1907010" cy="1986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5514" y="5015315"/>
            <a:ext cx="1764732" cy="16912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141" y="4719632"/>
            <a:ext cx="25654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11487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Desert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56" y="685800"/>
            <a:ext cx="41148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63176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796302"/>
            <a:ext cx="5061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extremely dry, extreme heat, </a:t>
            </a:r>
          </a:p>
          <a:p>
            <a:r>
              <a:rPr lang="en-US" dirty="0" smtClean="0"/>
              <a:t>Plants: cactus, very short grasses, short woody trees</a:t>
            </a:r>
          </a:p>
          <a:p>
            <a:r>
              <a:rPr lang="en-US" dirty="0" smtClean="0"/>
              <a:t>Animals: lizards, bighorn sheep, antelope, coyote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84" y="4746652"/>
            <a:ext cx="2102671" cy="18533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3603" y="4719632"/>
            <a:ext cx="2374900" cy="1993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00" y="4046532"/>
            <a:ext cx="2235200" cy="266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13939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Savanna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51" y="615257"/>
            <a:ext cx="4160320" cy="28137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62230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796302"/>
            <a:ext cx="49689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hot and humid, droughts and monsoons </a:t>
            </a:r>
          </a:p>
          <a:p>
            <a:r>
              <a:rPr lang="en-US" dirty="0" smtClean="0"/>
              <a:t>Plants: long grasses, eucalyptus</a:t>
            </a:r>
          </a:p>
          <a:p>
            <a:r>
              <a:rPr lang="en-US" dirty="0" smtClean="0"/>
              <a:t>Animals: zebras, giraffes, lions, cheetahs, elephants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84" y="4780571"/>
            <a:ext cx="2197105" cy="20368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4071" y="4780571"/>
            <a:ext cx="2463800" cy="1943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0257" y="4719632"/>
            <a:ext cx="2286000" cy="184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16677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Rainforest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8" y="563750"/>
            <a:ext cx="4102100" cy="271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912" y="52773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539613"/>
            <a:ext cx="67851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extremely humid, most rain of anywhere, very hot, lots of sun </a:t>
            </a:r>
          </a:p>
          <a:p>
            <a:r>
              <a:rPr lang="en-US" dirty="0" smtClean="0"/>
              <a:t>Plants: more trees than anywhere, very tall trees</a:t>
            </a:r>
          </a:p>
          <a:p>
            <a:r>
              <a:rPr lang="en-US" dirty="0" smtClean="0"/>
              <a:t>Animals: tigers, monkeys, snakes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84" y="4728369"/>
            <a:ext cx="2463800" cy="1727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6770" y="4497117"/>
            <a:ext cx="1937280" cy="19584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4063" y="4061439"/>
            <a:ext cx="1693928" cy="253242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884" y="0"/>
            <a:ext cx="1113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Alpine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65" y="523220"/>
            <a:ext cx="4132027" cy="29383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23220"/>
            <a:ext cx="4610100" cy="2806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5884" y="3539613"/>
            <a:ext cx="50193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Climate: very cold, tons of snow, very windy</a:t>
            </a:r>
          </a:p>
          <a:p>
            <a:r>
              <a:rPr lang="en-US" dirty="0" smtClean="0"/>
              <a:t>Plants: only small bushes and some evergreen trees</a:t>
            </a:r>
          </a:p>
          <a:p>
            <a:r>
              <a:rPr lang="en-US" dirty="0" smtClean="0"/>
              <a:t>Animals: snow leopard, mountain goat, yak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095" y="4628063"/>
            <a:ext cx="1399108" cy="206260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892" y="4734866"/>
            <a:ext cx="2463800" cy="1955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5361" y="3461550"/>
            <a:ext cx="1476642" cy="33183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288</Words>
  <Application>Microsoft Macintosh PowerPoint</Application>
  <PresentationFormat>On-screen Show (4:3)</PresentationFormat>
  <Paragraphs>40</Paragraphs>
  <Slides>9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 Trentacoste</dc:creator>
  <cp:lastModifiedBy>Emily Trentacoste</cp:lastModifiedBy>
  <cp:revision>10</cp:revision>
  <dcterms:created xsi:type="dcterms:W3CDTF">2012-06-30T22:51:54Z</dcterms:created>
  <dcterms:modified xsi:type="dcterms:W3CDTF">2012-06-30T22:55:07Z</dcterms:modified>
</cp:coreProperties>
</file>