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5"/>
  </p:notesMasterIdLst>
  <p:sldIdLst>
    <p:sldId id="256" r:id="rId2"/>
    <p:sldId id="264" r:id="rId3"/>
    <p:sldId id="266" r:id="rId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065" autoAdjust="0"/>
    <p:restoredTop sz="65832" autoAdjust="0"/>
  </p:normalViewPr>
  <p:slideViewPr>
    <p:cSldViewPr snapToGrid="0" snapToObjects="1">
      <p:cViewPr varScale="1">
        <p:scale>
          <a:sx n="105" d="100"/>
          <a:sy n="105" d="100"/>
        </p:scale>
        <p:origin x="-170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notesMaster" Target="notesMasters/notesMaster1.xml"/><Relationship Id="rId6" Type="http://schemas.openxmlformats.org/officeDocument/2006/relationships/printerSettings" Target="printerSettings/printerSettings1.bin"/><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7/26/13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AUTHORS: 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endParaRPr lang="en-US" sz="1200" kern="1200" baseline="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WHY: Shield</a:t>
            </a:r>
            <a:r>
              <a:rPr lang="en-US" sz="1200" kern="1200" baseline="0" dirty="0" smtClean="0">
                <a:solidFill>
                  <a:schemeClr val="tx1"/>
                </a:solidFill>
                <a:effectLst/>
                <a:latin typeface="+mn-lt"/>
                <a:ea typeface="+mn-ea"/>
                <a:cs typeface="+mn-cs"/>
              </a:rPr>
              <a:t> volcanoes are often assumed to be effusive and non-explosive, this is not always true. Kilauea, a shield volcano on the Big Island of Hawaii, has had many episodes of explosive volcanism in recent history. The record of eruptions at Kilauea is recorded in ash deposits, mud flows, lava flows and </a:t>
            </a:r>
            <a:r>
              <a:rPr lang="en-US" sz="1200" kern="1200" baseline="0" dirty="0" err="1" smtClean="0">
                <a:solidFill>
                  <a:schemeClr val="tx1"/>
                </a:solidFill>
                <a:effectLst/>
                <a:latin typeface="+mn-lt"/>
                <a:ea typeface="+mn-ea"/>
                <a:cs typeface="+mn-cs"/>
              </a:rPr>
              <a:t>volcaniclastic</a:t>
            </a:r>
            <a:r>
              <a:rPr lang="en-US" sz="1200" kern="1200" baseline="0" dirty="0" smtClean="0">
                <a:solidFill>
                  <a:schemeClr val="tx1"/>
                </a:solidFill>
                <a:effectLst/>
                <a:latin typeface="+mn-lt"/>
                <a:ea typeface="+mn-ea"/>
                <a:cs typeface="+mn-cs"/>
              </a:rPr>
              <a:t> deposits.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SUMMARY:  </a:t>
            </a:r>
          </a:p>
          <a:p>
            <a:pPr lvl="0"/>
            <a:r>
              <a:rPr lang="en-US" sz="1200" kern="1200" dirty="0" smtClean="0">
                <a:solidFill>
                  <a:schemeClr val="tx1"/>
                </a:solidFill>
                <a:effectLst/>
                <a:latin typeface="+mn-lt"/>
                <a:ea typeface="+mn-ea"/>
                <a:cs typeface="+mn-cs"/>
              </a:rPr>
              <a:t>Students will</a:t>
            </a:r>
            <a:r>
              <a:rPr lang="en-US" sz="1200" kern="1200" baseline="0" dirty="0" smtClean="0">
                <a:solidFill>
                  <a:schemeClr val="tx1"/>
                </a:solidFill>
                <a:effectLst/>
                <a:latin typeface="+mn-lt"/>
                <a:ea typeface="+mn-ea"/>
                <a:cs typeface="+mn-cs"/>
              </a:rPr>
              <a:t> learn about explosive volcanism on Kilauea and the mechanisms that allow a shield volcano to have explosive eruptions. Don Swanson, a USGS volcanologist at the Hawaii Volcano Observatory, gave an interview in September 2012 explaining the recent eruptive history of Kilauea. Students will watch two videos with Don as he explains how explosive eruptions occur at Kilauea, and how geologists piece together the eruption record of a volcano.</a:t>
            </a:r>
          </a:p>
          <a:p>
            <a:pPr lvl="0"/>
            <a:endParaRPr lang="en-US" sz="1200" kern="1200" baseline="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This lesson is the fifth lesson in a larger</a:t>
            </a:r>
            <a:r>
              <a:rPr lang="en-US" sz="1200" kern="1200" baseline="0" dirty="0" smtClean="0">
                <a:solidFill>
                  <a:schemeClr val="tx1"/>
                </a:solidFill>
                <a:effectLst/>
                <a:latin typeface="+mn-lt"/>
                <a:ea typeface="+mn-ea"/>
                <a:cs typeface="+mn-cs"/>
              </a:rPr>
              <a:t>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This lesson builds on the previous four lessons in the unit.</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Shield</a:t>
            </a:r>
            <a:r>
              <a:rPr lang="en-US" sz="1200" kern="1200" baseline="0" dirty="0" smtClean="0">
                <a:solidFill>
                  <a:schemeClr val="tx1"/>
                </a:solidFill>
                <a:effectLst/>
                <a:latin typeface="+mn-lt"/>
                <a:ea typeface="+mn-ea"/>
                <a:cs typeface="+mn-cs"/>
              </a:rPr>
              <a:t> volcanoes are never explosive</a:t>
            </a:r>
          </a:p>
          <a:p>
            <a:pPr lvl="0"/>
            <a:r>
              <a:rPr lang="en-US" sz="1200" kern="1200" baseline="0" dirty="0" smtClean="0">
                <a:solidFill>
                  <a:schemeClr val="tx1"/>
                </a:solidFill>
                <a:effectLst/>
                <a:latin typeface="+mn-lt"/>
                <a:ea typeface="+mn-ea"/>
                <a:cs typeface="+mn-cs"/>
              </a:rPr>
              <a:t>Water does not affect volcanoes</a:t>
            </a:r>
          </a:p>
          <a:p>
            <a:pPr lvl="0"/>
            <a:r>
              <a:rPr lang="en-US" sz="1200" kern="1200" baseline="0" dirty="0" smtClean="0">
                <a:solidFill>
                  <a:schemeClr val="tx1"/>
                </a:solidFill>
                <a:effectLst/>
                <a:latin typeface="+mn-lt"/>
                <a:ea typeface="+mn-ea"/>
                <a:cs typeface="+mn-cs"/>
              </a:rPr>
              <a:t>Evidence of volcanic eruptions is limited to lava flows and volcanic ash</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Notes: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This slide covers instructor directions for the Explosive Kilauea assignment. This slide references two documents, “Lesson5_Kilauea Video Questions” and “Lesson5_Kilauea Video Answers”</a:t>
            </a: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3488023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Notes: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This lesson is designed for a 50 minute class period. For our class, students were split into groups, with each group watching the videos on their own class computers. Some of the audio is difficult to hear, it will be important for the instructor to watch the videos before the class to clarify any student questions.</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The take away from this lesson is that shield volcanoes can be explosive under the right conditions. If groundwater mixes with magma, steam pressure will build and will eventually erupt. </a:t>
            </a:r>
            <a:r>
              <a:rPr lang="en-US" sz="1200" kern="1200" baseline="0" dirty="0" err="1" smtClean="0">
                <a:solidFill>
                  <a:schemeClr val="tx1"/>
                </a:solidFill>
                <a:effectLst/>
                <a:latin typeface="+mn-lt"/>
                <a:ea typeface="+mn-ea"/>
                <a:cs typeface="+mn-cs"/>
              </a:rPr>
              <a:t>Reticulite</a:t>
            </a:r>
            <a:r>
              <a:rPr lang="en-US" sz="1200" kern="1200" baseline="0" dirty="0" smtClean="0">
                <a:solidFill>
                  <a:schemeClr val="tx1"/>
                </a:solidFill>
                <a:effectLst/>
                <a:latin typeface="+mn-lt"/>
                <a:ea typeface="+mn-ea"/>
                <a:cs typeface="+mn-cs"/>
              </a:rPr>
              <a:t> is a type of volcanic rock that forms during explosive lava eruptions. The presence of </a:t>
            </a:r>
            <a:r>
              <a:rPr lang="en-US" sz="1200" kern="1200" baseline="0" dirty="0" err="1" smtClean="0">
                <a:solidFill>
                  <a:schemeClr val="tx1"/>
                </a:solidFill>
                <a:effectLst/>
                <a:latin typeface="+mn-lt"/>
                <a:ea typeface="+mn-ea"/>
                <a:cs typeface="+mn-cs"/>
              </a:rPr>
              <a:t>reticulite</a:t>
            </a:r>
            <a:r>
              <a:rPr lang="en-US" sz="1200" kern="1200" baseline="0" dirty="0" smtClean="0">
                <a:solidFill>
                  <a:schemeClr val="tx1"/>
                </a:solidFill>
                <a:effectLst/>
                <a:latin typeface="+mn-lt"/>
                <a:ea typeface="+mn-ea"/>
                <a:cs typeface="+mn-cs"/>
              </a:rPr>
              <a:t>, ash deposits, and mud flows are evidence that Kilauea had explosive volcanism in it’s recent history. Although Kilauea mostly erupts lava today, explosive eruptions will likely occur again.</a:t>
            </a:r>
          </a:p>
          <a:p>
            <a:endParaRPr lang="en-US" sz="1200" kern="1200" baseline="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a:p>
            <a:endParaRPr lang="en-US" sz="120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Explosive Kilauea</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3" name="TextBox 2"/>
          <p:cNvSpPr txBox="1"/>
          <p:nvPr/>
        </p:nvSpPr>
        <p:spPr>
          <a:xfrm>
            <a:off x="1149421" y="3556000"/>
            <a:ext cx="7128800" cy="1200329"/>
          </a:xfrm>
          <a:prstGeom prst="rect">
            <a:avLst/>
          </a:prstGeom>
          <a:noFill/>
        </p:spPr>
        <p:txBody>
          <a:bodyPr wrap="none" rtlCol="0">
            <a:spAutoFit/>
          </a:bodyPr>
          <a:lstStyle/>
          <a:p>
            <a:pPr algn="ctr"/>
            <a:r>
              <a:rPr lang="en-US" sz="3600" dirty="0" smtClean="0"/>
              <a:t>Expert Interviews </a:t>
            </a:r>
            <a:r>
              <a:rPr lang="en-US" sz="3600" dirty="0"/>
              <a:t>A</a:t>
            </a:r>
            <a:r>
              <a:rPr lang="en-US" sz="3600" dirty="0" smtClean="0"/>
              <a:t>bout Kilauea’s </a:t>
            </a:r>
          </a:p>
          <a:p>
            <a:pPr algn="ctr"/>
            <a:r>
              <a:rPr lang="en-US" sz="3600" dirty="0" smtClean="0"/>
              <a:t>Eruptive History</a:t>
            </a:r>
            <a:endParaRPr lang="en-US" sz="3600" dirty="0"/>
          </a:p>
        </p:txBody>
      </p:sp>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999232"/>
            <a:ext cx="7772400" cy="3397440"/>
          </a:xfrm>
        </p:spPr>
        <p:txBody>
          <a:bodyPr>
            <a:noAutofit/>
          </a:bodyPr>
          <a:lstStyle/>
          <a:p>
            <a:r>
              <a:rPr lang="en-US" dirty="0" smtClean="0"/>
              <a:t>There are two videos, both with Don </a:t>
            </a:r>
            <a:r>
              <a:rPr lang="en-US" dirty="0" smtClean="0"/>
              <a:t>Swanson, a former scientist in charge of the U.S</a:t>
            </a:r>
            <a:r>
              <a:rPr lang="en-US" dirty="0" smtClean="0"/>
              <a:t>. Geological </a:t>
            </a:r>
            <a:r>
              <a:rPr lang="en-US" dirty="0" smtClean="0"/>
              <a:t>Survey Hawaii </a:t>
            </a:r>
            <a:r>
              <a:rPr lang="en-US" dirty="0" smtClean="0"/>
              <a:t>Volcano Observatory located at Kilauea volcano on the Big Island of Hawaii</a:t>
            </a:r>
          </a:p>
          <a:p>
            <a:r>
              <a:rPr lang="en-US" dirty="0" smtClean="0"/>
              <a:t>The first video, “ Kilauea </a:t>
            </a:r>
            <a:r>
              <a:rPr lang="en-US" dirty="0" err="1" smtClean="0"/>
              <a:t>Reticulite</a:t>
            </a:r>
            <a:r>
              <a:rPr lang="en-US" dirty="0" smtClean="0"/>
              <a:t>”, discusses </a:t>
            </a:r>
            <a:r>
              <a:rPr lang="en-US" dirty="0" err="1" smtClean="0"/>
              <a:t>reticulite</a:t>
            </a:r>
            <a:r>
              <a:rPr lang="en-US" dirty="0" smtClean="0"/>
              <a:t>, a type of rock that forms during explosive eruptions.</a:t>
            </a:r>
          </a:p>
          <a:p>
            <a:r>
              <a:rPr lang="en-US" dirty="0" smtClean="0"/>
              <a:t>The second video, “Explosive Kilauea” describes historical eruptions at Kilauea and how geologists know they were explosive</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Don Swanson Videos</a:t>
            </a:r>
            <a:endParaRPr lang="en-US" dirty="0"/>
          </a:p>
        </p:txBody>
      </p:sp>
    </p:spTree>
    <p:extLst>
      <p:ext uri="{BB962C8B-B14F-4D97-AF65-F5344CB8AC3E}">
        <p14:creationId xmlns:p14="http://schemas.microsoft.com/office/powerpoint/2010/main" val="24634140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a:xfrm>
            <a:off x="685800" y="2769758"/>
            <a:ext cx="7772400" cy="3626914"/>
          </a:xfrm>
        </p:spPr>
        <p:txBody>
          <a:bodyPr>
            <a:noAutofit/>
          </a:bodyPr>
          <a:lstStyle/>
          <a:p>
            <a:r>
              <a:rPr lang="en-US" dirty="0"/>
              <a:t>Student instructions for this lesson are found in the document “Lesson5_Kilauea Video Questions</a:t>
            </a:r>
            <a:r>
              <a:rPr lang="en-US" dirty="0" smtClean="0"/>
              <a:t>”</a:t>
            </a:r>
          </a:p>
          <a:p>
            <a:endParaRPr lang="en-US" dirty="0" smtClean="0"/>
          </a:p>
          <a:p>
            <a:r>
              <a:rPr lang="en-US" dirty="0" smtClean="0"/>
              <a:t>Answers to the questions and video time stamps for each answer are found in the document, “</a:t>
            </a:r>
            <a:r>
              <a:rPr lang="en-US" dirty="0"/>
              <a:t>Lesson5_Kilauea Video </a:t>
            </a:r>
            <a:r>
              <a:rPr lang="en-US" dirty="0" smtClean="0"/>
              <a:t>Answers”</a:t>
            </a:r>
            <a:endParaRPr lang="en-US" dirty="0"/>
          </a:p>
          <a:p>
            <a:endParaRPr lang="en-US" sz="1600"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a:t>Don Swanson Videos</a:t>
            </a:r>
          </a:p>
        </p:txBody>
      </p:sp>
    </p:spTree>
    <p:extLst>
      <p:ext uri="{BB962C8B-B14F-4D97-AF65-F5344CB8AC3E}">
        <p14:creationId xmlns:p14="http://schemas.microsoft.com/office/powerpoint/2010/main" val="2251408864"/>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5294</TotalTime>
  <Words>395</Words>
  <Application>Microsoft Macintosh PowerPoint</Application>
  <PresentationFormat>On-screen Show (4:3)</PresentationFormat>
  <Paragraphs>46</Paragraphs>
  <Slides>3</Slides>
  <Notes>3</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SCC</vt:lpstr>
      <vt:lpstr>Explosive Kilauea</vt:lpstr>
      <vt:lpstr>Don Swanson Videos</vt:lpstr>
      <vt:lpstr>Don Swanson Videos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Hubert Staudigel</cp:lastModifiedBy>
  <cp:revision>107</cp:revision>
  <cp:lastPrinted>2011-07-11T02:33:14Z</cp:lastPrinted>
  <dcterms:created xsi:type="dcterms:W3CDTF">2011-06-23T20:06:11Z</dcterms:created>
  <dcterms:modified xsi:type="dcterms:W3CDTF">2013-07-26T21:36:01Z</dcterms:modified>
</cp:coreProperties>
</file>