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3.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6.xml" ContentType="application/vnd.openxmlformats-officedocument.presentationml.notesSlide+xml"/>
  <Override PartName="/ppt/notesSlides/notesSlide1.xml" ContentType="application/vnd.openxmlformats-officedocument.presentationml.notesSlide+xml"/>
  <Override PartName="/ppt/slides/_rels/slide7.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6.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7.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slideLayout24.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2.xml" ContentType="application/vnd.openxmlformats-officedocument.presentationml.slideLayout+xml"/>
  <Override PartName="/ppt/slideLayouts/slideLayout9.xml" ContentType="application/vnd.openxmlformats-officedocument.presentationml.slideLayout+xml"/>
  <Override PartName="/ppt/slideLayouts/slideLayout1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8.xml.rels" ContentType="application/vnd.openxmlformats-package.relationships+xml"/>
  <Override PartName="/ppt/slideLayouts/_rels/slideLayout17.xml.rels" ContentType="application/vnd.openxmlformats-package.relationships+xml"/>
  <Override PartName="/ppt/slideLayouts/_rels/slideLayout16.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5.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1.xml.rels" ContentType="application/vnd.openxmlformats-package.relationships+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3.xml" ContentType="application/vnd.openxmlformats-officedocument.presentationml.slideLayout+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media/image19.jpeg" ContentType="image/jpeg"/>
  <Override PartName="/ppt/media/image16.jpeg" ContentType="image/jpeg"/>
  <Override PartName="/ppt/media/image17.png" ContentType="image/png"/>
  <Override PartName="/ppt/media/image14.png" ContentType="image/png"/>
  <Override PartName="/ppt/media/image13.png" ContentType="image/png"/>
  <Override PartName="/ppt/media/image12.png" ContentType="image/png"/>
  <Override PartName="/ppt/media/image10.png" ContentType="image/png"/>
  <Override PartName="/ppt/media/image9.png" ContentType="image/png"/>
  <Override PartName="/ppt/media/image15.png" ContentType="image/png"/>
  <Override PartName="/ppt/media/image8.png" ContentType="image/png"/>
  <Override PartName="/ppt/media/image4.png" ContentType="image/png"/>
  <Override PartName="/ppt/media/image18.jpeg" ContentType="image/jpeg"/>
  <Override PartName="/ppt/media/image6.jpeg" ContentType="image/jpeg"/>
  <Override PartName="/ppt/media/image3.png" ContentType="image/png"/>
  <Override PartName="/ppt/media/image5.jpeg" ContentType="image/jpeg"/>
  <Override PartName="/ppt/media/image2.png" ContentType="image/png"/>
  <Override PartName="/ppt/media/image1.png" ContentType="image/png"/>
  <Override PartName="/ppt/media/image7.gif" ContentType="image/gif"/>
  <Override PartName="/ppt/media/image11.png" ContentType="image/png"/>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7" name="PlaceHolder 1"/>
          <p:cNvSpPr>
            <a:spLocks noGrp="1"/>
          </p:cNvSpPr>
          <p:nvPr>
            <p:ph type="body"/>
          </p:nvPr>
        </p:nvSpPr>
        <p:spPr>
          <a:xfrm>
            <a:off x="777240" y="4777560"/>
            <a:ext cx="6217560" cy="4525920"/>
          </a:xfrm>
          <a:prstGeom prst="rect">
            <a:avLst/>
          </a:prstGeom>
        </p:spPr>
        <p:txBody>
          <a:bodyPr bIns="0" lIns="0" rIns="0" tIns="0" wrap="none"/>
          <a:p>
            <a:r>
              <a:rPr lang="en-US"/>
              <a:t>Click to edit the notes format</a:t>
            </a:r>
            <a:endParaRPr/>
          </a:p>
        </p:txBody>
      </p:sp>
      <p:sp>
        <p:nvSpPr>
          <p:cNvPr id="118" name="PlaceHolder 2"/>
          <p:cNvSpPr>
            <a:spLocks noGrp="1"/>
          </p:cNvSpPr>
          <p:nvPr>
            <p:ph type="hdr"/>
          </p:nvPr>
        </p:nvSpPr>
        <p:spPr>
          <a:xfrm>
            <a:off x="0" y="0"/>
            <a:ext cx="3372840" cy="502560"/>
          </a:xfrm>
          <a:prstGeom prst="rect">
            <a:avLst/>
          </a:prstGeom>
        </p:spPr>
        <p:txBody>
          <a:bodyPr bIns="0" lIns="0" rIns="0" tIns="0" wrap="none"/>
          <a:p>
            <a:r>
              <a:rPr lang="en-US" sz="1400"/>
              <a:t>&lt;header&gt;</a:t>
            </a:r>
            <a:endParaRPr/>
          </a:p>
        </p:txBody>
      </p:sp>
      <p:sp>
        <p:nvSpPr>
          <p:cNvPr id="119" name="PlaceHolder 3"/>
          <p:cNvSpPr>
            <a:spLocks noGrp="1"/>
          </p:cNvSpPr>
          <p:nvPr>
            <p:ph type="dt"/>
          </p:nvPr>
        </p:nvSpPr>
        <p:spPr>
          <a:xfrm>
            <a:off x="4399200" y="0"/>
            <a:ext cx="3372840" cy="502560"/>
          </a:xfrm>
          <a:prstGeom prst="rect">
            <a:avLst/>
          </a:prstGeom>
        </p:spPr>
        <p:txBody>
          <a:bodyPr bIns="0" lIns="0" rIns="0" tIns="0" wrap="none"/>
          <a:p>
            <a:pPr algn="r"/>
            <a:r>
              <a:rPr lang="en-US" sz="1400"/>
              <a:t>&lt;date/time&gt;</a:t>
            </a:r>
            <a:endParaRPr/>
          </a:p>
        </p:txBody>
      </p:sp>
      <p:sp>
        <p:nvSpPr>
          <p:cNvPr id="120" name="PlaceHolder 4"/>
          <p:cNvSpPr>
            <a:spLocks noGrp="1"/>
          </p:cNvSpPr>
          <p:nvPr>
            <p:ph type="ftr"/>
          </p:nvPr>
        </p:nvSpPr>
        <p:spPr>
          <a:xfrm>
            <a:off x="0" y="9555480"/>
            <a:ext cx="3372840" cy="502560"/>
          </a:xfrm>
          <a:prstGeom prst="rect">
            <a:avLst/>
          </a:prstGeom>
        </p:spPr>
        <p:txBody>
          <a:bodyPr anchor="b" bIns="0" lIns="0" rIns="0" tIns="0" wrap="none"/>
          <a:p>
            <a:r>
              <a:rPr lang="en-US" sz="1400"/>
              <a:t>&lt;footer&gt;</a:t>
            </a:r>
            <a:endParaRPr/>
          </a:p>
        </p:txBody>
      </p:sp>
      <p:sp>
        <p:nvSpPr>
          <p:cNvPr id="121" name="PlaceHolder 5"/>
          <p:cNvSpPr>
            <a:spLocks noGrp="1"/>
          </p:cNvSpPr>
          <p:nvPr>
            <p:ph type="sldNum"/>
          </p:nvPr>
        </p:nvSpPr>
        <p:spPr>
          <a:xfrm>
            <a:off x="4399200" y="9555480"/>
            <a:ext cx="3372840" cy="502560"/>
          </a:xfrm>
          <a:prstGeom prst="rect">
            <a:avLst/>
          </a:prstGeom>
        </p:spPr>
        <p:txBody>
          <a:bodyPr anchor="b" bIns="0" lIns="0" rIns="0" tIns="0" wrap="none"/>
          <a:p>
            <a:pPr algn="r"/>
            <a:fld id="{AA859C62-86E4-4D37-B2F0-C02623E30BCB}" type="slidenum">
              <a:rPr lang="en-US" sz="1400"/>
              <a:t>&lt;number&gt;</a:t>
            </a:fld>
            <a:endParaRPr/>
          </a:p>
        </p:txBody>
      </p:sp>
    </p:spTree>
  </p:cSld>
  <p:clrMap accent1="accent1" accent2="accent2" accent3="accent3" accent4="accent4" accent5="accent5" accent6="accent6" bg1="lt1" bg2="lt2" folHlink="folHlink" hlink="hlink" tx1="dk1" tx2="dk2"/>
</p:notesMaster>
</file>

<file path=ppt/notesSlides/_rels/notesSlide1.xml.rels><?xml version="1.0" encoding="UTF-8"?>
<Relationships xmlns="http://schemas.openxmlformats.org/package/2006/relationships"><Relationship Id="rId1" Type="http://schemas.openxmlformats.org/officeDocument/2006/relationships/hyperlink" Target="http://en.wikipedia.org/wiki/The_Great_Wave_off_Kanagawa" TargetMode="External"/><Relationship Id="rId2" Type="http://schemas.openxmlformats.org/officeDocument/2006/relationships/slide" Target="../slides/slide1.xml"/><Relationship Id="rId3"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hyperlink" Target="http://hwalls.com/download/1612" TargetMode="External"/><Relationship Id="rId2" Type="http://schemas.openxmlformats.org/officeDocument/2006/relationships/hyperlink" Target="http://www.iris.edu/hq/gallery/photo/1667" TargetMode="External"/><Relationship Id="rId3" Type="http://schemas.openxmlformats.org/officeDocument/2006/relationships/slide" Target="../slides/slide2.xml"/><Relationship Id="rId4"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9" name="PlaceHolder 1"/>
          <p:cNvSpPr>
            <a:spLocks noGrp="1"/>
          </p:cNvSpPr>
          <p:nvPr>
            <p:ph type="body"/>
          </p:nvPr>
        </p:nvSpPr>
        <p:spPr>
          <a:xfrm>
            <a:off x="685800" y="4235400"/>
            <a:ext cx="5486040" cy="9480240"/>
          </a:xfrm>
          <a:prstGeom prst="rect">
            <a:avLst/>
          </a:prstGeom>
        </p:spPr>
        <p:txBody>
          <a:bodyPr/>
          <a:p>
            <a:r>
              <a:rPr lang="en-US" sz="1050">
                <a:latin typeface="DejaVu Sans"/>
              </a:rPr>
              <a:t>AUTHORS:</a:t>
            </a:r>
            <a:endParaRPr/>
          </a:p>
          <a:p>
            <a:r>
              <a:rPr lang="en-US" sz="1050">
                <a:latin typeface="DejaVu Sans"/>
              </a:rPr>
              <a:t>Robert Petersen, UCSD</a:t>
            </a:r>
            <a:endParaRPr/>
          </a:p>
          <a:p>
            <a:r>
              <a:rPr lang="en-US" sz="1050">
                <a:latin typeface="DejaVu Sans"/>
              </a:rPr>
              <a:t>Dan Grendziak, Wangenheim Middle School</a:t>
            </a:r>
            <a:endParaRPr/>
          </a:p>
          <a:p>
            <a:endParaRPr/>
          </a:p>
          <a:p>
            <a:r>
              <a:rPr lang="en-US" sz="1050">
                <a:latin typeface="DejaVu Sans"/>
              </a:rPr>
              <a:t>WHY:</a:t>
            </a:r>
            <a:endParaRPr/>
          </a:p>
          <a:p>
            <a:r>
              <a:rPr lang="en-US" sz="1050">
                <a:latin typeface="DejaVu Sans"/>
              </a:rPr>
              <a:t>Waves exist everywhere, in the ocean, the atmosphere, the solid earth and the deepest reaches of space.  Waves enable our technology and communication, the Internet runs on waves.  Waves are useful, some waves are dangerous, think earthquakes and tsunami, even cosmic rays. Science in grade eight is taught with an emphasis on physical interactions and transfer of energy.  Waves are a primary vector of energy transfer.</a:t>
            </a:r>
            <a:endParaRPr/>
          </a:p>
          <a:p>
            <a:endParaRPr/>
          </a:p>
          <a:p>
            <a:r>
              <a:rPr lang="en-US" sz="1050">
                <a:latin typeface="DejaVu Sans"/>
              </a:rPr>
              <a:t>SUMMARY:</a:t>
            </a:r>
            <a:endParaRPr/>
          </a:p>
          <a:p>
            <a:r>
              <a:rPr lang="en-US" sz="1050">
                <a:latin typeface="DejaVu Sans"/>
              </a:rPr>
              <a:t>The lessons presented here are part of a unit on waves geared toward eighth and ninth graders.  In grade six students will have studied earthquakes and their wave properties in a phenomenological way.  The unit presented here continues to use a phenomenological approach.  The unit focuses on mechanical waves, identifying them as the most tractable.</a:t>
            </a:r>
            <a:endParaRPr/>
          </a:p>
          <a:p>
            <a:endParaRPr/>
          </a:p>
          <a:p>
            <a:r>
              <a:rPr lang="en-US" sz="1050">
                <a:latin typeface="DejaVu Sans"/>
              </a:rPr>
              <a:t>This slide presentation is not meant to be shown in the classroom, but rather give the instructor the background material necessary to teach the unit within the context and logistical framework of the existing school year plan. </a:t>
            </a:r>
            <a:endParaRPr/>
          </a:p>
          <a:p>
            <a:endParaRPr/>
          </a:p>
          <a:p>
            <a:r>
              <a:rPr lang="en-US" sz="1050">
                <a:latin typeface="DejaVu Sans"/>
              </a:rPr>
              <a:t>IMAGES:</a:t>
            </a:r>
            <a:endParaRPr/>
          </a:p>
          <a:p>
            <a:r>
              <a:rPr lang="en-US" sz="1050">
                <a:latin typeface="DejaVu Sans"/>
              </a:rPr>
              <a:t>“</a:t>
            </a:r>
            <a:r>
              <a:rPr lang="en-US" sz="1050">
                <a:latin typeface="DejaVu Sans"/>
              </a:rPr>
              <a:t>The Great Wave off Kanagawa” by Hokusai.</a:t>
            </a:r>
            <a:endParaRPr/>
          </a:p>
          <a:p>
            <a:r>
              <a:rPr lang="en-US" sz="1050">
                <a:latin typeface="DejaVu Sans"/>
              </a:rPr>
              <a:t> </a:t>
            </a:r>
            <a:r>
              <a:rPr lang="en-US" sz="1050">
                <a:latin typeface="DejaVu Sans"/>
              </a:rPr>
              <a:t>(</a:t>
            </a:r>
            <a:r>
              <a:rPr lang="en-US" sz="1050">
                <a:latin typeface="DejaVu Sans"/>
                <a:hlinkClick r:id="rId1"/>
              </a:rPr>
              <a:t>http://en.wikipedia.org/wiki/The_Great_Wave_off_Kanagawa</a:t>
            </a:r>
            <a:r>
              <a:rPr lang="en-US" sz="1050">
                <a:latin typeface="DejaVu Sans"/>
              </a:rPr>
              <a:t>)</a:t>
            </a:r>
            <a:endParaRPr/>
          </a:p>
          <a:p>
            <a:endParaRPr/>
          </a:p>
          <a:p>
            <a:endParaRPr/>
          </a:p>
          <a:p>
            <a:r>
              <a:rPr lang="en-US" sz="1050">
                <a:latin typeface="DejaVu Sans"/>
              </a:rPr>
              <a:t>WEBSITES USED IN THIS PRESENTATION: </a:t>
            </a:r>
            <a:endParaRPr/>
          </a:p>
          <a:p>
            <a:r>
              <a:rPr lang="en-US" sz="1050">
                <a:latin typeface="DejaVu Sans"/>
              </a:rPr>
              <a:t>N/A</a:t>
            </a:r>
            <a:endParaRPr/>
          </a:p>
          <a:p>
            <a:endParaRPr/>
          </a:p>
          <a:p>
            <a:r>
              <a:rPr lang="en-US" sz="1050">
                <a:latin typeface="DejaVu Sans"/>
              </a:rPr>
              <a:t>ADDITIONAL READING: </a:t>
            </a:r>
            <a:endParaRPr/>
          </a:p>
          <a:p>
            <a:r>
              <a:rPr lang="en-US" sz="1050">
                <a:latin typeface="DejaVu Sans"/>
              </a:rPr>
              <a:t>The following references will provide the instructor with additional information not presented in this unit.</a:t>
            </a:r>
            <a:endParaRPr/>
          </a:p>
          <a:p>
            <a:r>
              <a:rPr lang="en-US" sz="1050">
                <a:latin typeface="DejaVu Sans"/>
              </a:rPr>
              <a:t>http://en.wikipedia.org/wiki/Mechanical_wave</a:t>
            </a:r>
            <a:endParaRPr/>
          </a:p>
          <a:p>
            <a:r>
              <a:rPr lang="en-US" sz="1050">
                <a:latin typeface="DejaVu Sans"/>
              </a:rPr>
              <a:t>http://www.physicsclassroom.com/class/sound/u11l1a.cfm</a:t>
            </a:r>
            <a:endParaRPr/>
          </a:p>
          <a:p>
            <a:r>
              <a:rPr lang="en-US" sz="1050">
                <a:latin typeface="DejaVu Sans"/>
              </a:rPr>
              <a:t>http://www.acs.psu.edu/drussell/demos/waves/wavemotion.html</a:t>
            </a:r>
            <a:endParaRPr/>
          </a:p>
          <a:p>
            <a:endParaRPr/>
          </a:p>
          <a:p>
            <a:r>
              <a:rPr lang="en-US" sz="1050">
                <a:latin typeface="DejaVu Sans"/>
              </a:rPr>
              <a:t>CONTEXT FOR USE: </a:t>
            </a:r>
            <a:endParaRPr/>
          </a:p>
          <a:p>
            <a:r>
              <a:rPr lang="en-US" sz="1050">
                <a:latin typeface="DejaVu Sans"/>
              </a:rPr>
              <a:t>This lecture is suitable to grade 8 and grade 9 students studying general science.  While this unit is independent from other units available students should be familiar with the concepts of energy storage and transfer.</a:t>
            </a:r>
            <a:endParaRPr/>
          </a:p>
          <a:p>
            <a:endParaRPr/>
          </a:p>
          <a:p>
            <a:r>
              <a:rPr lang="en-US" sz="1050">
                <a:latin typeface="DejaVu Sans"/>
              </a:rPr>
              <a:t>MISCONCEPTIONS:  </a:t>
            </a:r>
            <a:endParaRPr/>
          </a:p>
          <a:p>
            <a:r>
              <a:rPr lang="en-US" sz="1050">
                <a:latin typeface="DejaVu Sans"/>
              </a:rPr>
              <a:t>A common misconception regarding waves, and one that is addresses in this unit; is that waves carry the medium through which they travel.   Waves carry energy from a source to a sync.  This is the primary concept that should be communicated in this unit.  It should be noted that in the ocean wave motion does produce some transport of water.  This transport is much smaller than the transport caused by currents.  The main motion caused by waves in the ocean is in the vertical direction.</a:t>
            </a:r>
            <a:endParaRPr/>
          </a:p>
          <a:p>
            <a:endParaRPr/>
          </a:p>
          <a:p>
            <a:r>
              <a:rPr lang="en-US" sz="1050">
                <a:latin typeface="DejaVu Sans"/>
              </a:rPr>
              <a:t>EVALUATION TIPS:</a:t>
            </a:r>
            <a:endParaRPr/>
          </a:p>
          <a:p>
            <a:r>
              <a:rPr lang="en-US" sz="1050">
                <a:latin typeface="DejaVu Sans"/>
              </a:rPr>
              <a:t>Students will have mastered the vocabulary necessary to discuss waves and wave phenomena, be able to identify parts of a wave form and phases of an earthquake wave (P,S, and Surface Waves) in a seismograph.  Students will understand that waves transport energy and will be able to diagram an energetic interaction involving a wave.</a:t>
            </a:r>
            <a:endParaRPr/>
          </a:p>
          <a:p>
            <a:endParaRPr/>
          </a:p>
          <a:p>
            <a:r>
              <a:rPr lang="en-US" sz="1050">
                <a:latin typeface="DejaVu Sans"/>
              </a:rPr>
              <a:t>TEACHING NOTES. </a:t>
            </a:r>
            <a:endParaRPr/>
          </a:p>
          <a:p>
            <a:endParaRPr/>
          </a:p>
          <a:p>
            <a:endParaRPr/>
          </a:p>
          <a:p>
            <a:endParaRPr/>
          </a:p>
        </p:txBody>
      </p:sp>
      <p:sp>
        <p:nvSpPr>
          <p:cNvPr id="160" name="TextShape 2"/>
          <p:cNvSpPr txBox="1"/>
          <p:nvPr/>
        </p:nvSpPr>
        <p:spPr>
          <a:xfrm>
            <a:off x="3884760" y="8685360"/>
            <a:ext cx="2971440" cy="456840"/>
          </a:xfrm>
          <a:prstGeom prst="rect">
            <a:avLst/>
          </a:prstGeom>
        </p:spPr>
        <p:txBody>
          <a:bodyPr anchor="b"/>
          <a:p>
            <a:pPr algn="r">
              <a:lnSpc>
                <a:spcPct val="100000"/>
              </a:lnSpc>
            </a:pPr>
            <a:fld id="{EAB61EE8-2C0D-415A-9A21-F9BEE576AEFC}" type="slidenum">
              <a:rPr lang="en-US" sz="1200">
                <a:solidFill>
                  <a:srgbClr val="000000"/>
                </a:solidFill>
                <a:latin typeface="+mn-lt"/>
                <a:ea typeface="+mn-ea"/>
              </a:rPr>
              <a:t>&lt;number&gt;</a:t>
            </a:fld>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1" name="PlaceHolder 1"/>
          <p:cNvSpPr>
            <a:spLocks noGrp="1"/>
          </p:cNvSpPr>
          <p:nvPr>
            <p:ph type="body"/>
          </p:nvPr>
        </p:nvSpPr>
        <p:spPr>
          <a:xfrm>
            <a:off x="685800" y="4343400"/>
            <a:ext cx="5486040" cy="4114440"/>
          </a:xfrm>
          <a:prstGeom prst="rect">
            <a:avLst/>
          </a:prstGeom>
        </p:spPr>
        <p:txBody>
          <a:bodyPr/>
          <a:p>
            <a:pPr>
              <a:lnSpc>
                <a:spcPct val="100000"/>
              </a:lnSpc>
            </a:pPr>
            <a:r>
              <a:rPr lang="en-US" sz="1200">
                <a:solidFill>
                  <a:srgbClr val="000000"/>
                </a:solidFill>
                <a:latin typeface="DejaVu Sans"/>
                <a:ea typeface="+mn-ea"/>
              </a:rPr>
              <a:t>This slide shows from top to bottom images of a water wave, a seismograph representation of an earthquake wave and a graph of a stereo sound wave.</a:t>
            </a:r>
            <a:endParaRPr/>
          </a:p>
          <a:p>
            <a:pPr>
              <a:lnSpc>
                <a:spcPct val="100000"/>
              </a:lnSpc>
            </a:pPr>
            <a:endParaRPr/>
          </a:p>
          <a:p>
            <a:pPr>
              <a:lnSpc>
                <a:spcPct val="100000"/>
              </a:lnSpc>
            </a:pPr>
            <a:r>
              <a:rPr lang="en-US" sz="1200">
                <a:solidFill>
                  <a:srgbClr val="000000"/>
                </a:solidFill>
                <a:latin typeface="DejaVu Sans"/>
                <a:ea typeface="+mn-ea"/>
              </a:rPr>
              <a:t>Theses waves, though transmitted through different media, share several important properties which will be identified and defined in the remainder of this presentation.</a:t>
            </a:r>
            <a:endParaRPr/>
          </a:p>
          <a:p>
            <a:pPr>
              <a:lnSpc>
                <a:spcPct val="100000"/>
              </a:lnSpc>
            </a:pPr>
            <a:endParaRPr/>
          </a:p>
          <a:p>
            <a:pPr>
              <a:lnSpc>
                <a:spcPct val="100000"/>
              </a:lnSpc>
            </a:pPr>
            <a:r>
              <a:rPr lang="en-US" sz="1200">
                <a:solidFill>
                  <a:srgbClr val="000000"/>
                </a:solidFill>
                <a:latin typeface="DejaVu Sans"/>
                <a:ea typeface="+mn-ea"/>
              </a:rPr>
              <a:t>These images are meant to prompt an examination of existing knowledge about waves and how they can be compared.</a:t>
            </a:r>
            <a:endParaRPr/>
          </a:p>
          <a:p>
            <a:pPr>
              <a:lnSpc>
                <a:spcPct val="100000"/>
              </a:lnSpc>
            </a:pPr>
            <a:endParaRPr/>
          </a:p>
          <a:p>
            <a:pPr>
              <a:lnSpc>
                <a:spcPct val="100000"/>
              </a:lnSpc>
            </a:pPr>
            <a:r>
              <a:rPr lang="en-US" sz="1200">
                <a:solidFill>
                  <a:srgbClr val="000000"/>
                </a:solidFill>
                <a:latin typeface="DejaVu Sans"/>
                <a:ea typeface="+mn-ea"/>
              </a:rPr>
              <a:t>IMAGES:</a:t>
            </a:r>
            <a:endParaRPr/>
          </a:p>
          <a:p>
            <a:pPr>
              <a:lnSpc>
                <a:spcPct val="100000"/>
              </a:lnSpc>
            </a:pPr>
            <a:r>
              <a:rPr lang="en-US" sz="1200">
                <a:solidFill>
                  <a:srgbClr val="000000"/>
                </a:solidFill>
                <a:latin typeface="DejaVu Sans"/>
                <a:ea typeface="+mn-ea"/>
              </a:rPr>
              <a:t>“</a:t>
            </a:r>
            <a:r>
              <a:rPr lang="en-US" sz="1200">
                <a:solidFill>
                  <a:srgbClr val="000000"/>
                </a:solidFill>
                <a:latin typeface="DejaVu Sans"/>
                <a:ea typeface="+mn-ea"/>
              </a:rPr>
              <a:t>water, wave, splashes sea, wallpapers for desktop”, hwalls.com</a:t>
            </a:r>
            <a:endParaRPr/>
          </a:p>
          <a:p>
            <a:pPr>
              <a:lnSpc>
                <a:spcPct val="100000"/>
              </a:lnSpc>
            </a:pPr>
            <a:r>
              <a:rPr lang="en-US" sz="1200">
                <a:solidFill>
                  <a:srgbClr val="000000"/>
                </a:solidFill>
                <a:latin typeface="DejaVu Sans"/>
                <a:ea typeface="+mn-ea"/>
              </a:rPr>
              <a:t>(</a:t>
            </a:r>
            <a:r>
              <a:rPr lang="en-US" sz="1200">
                <a:solidFill>
                  <a:srgbClr val="000000"/>
                </a:solidFill>
                <a:latin typeface="DejaVu Sans"/>
                <a:ea typeface="+mn-ea"/>
                <a:hlinkClick r:id="rId1"/>
              </a:rPr>
              <a:t>http://hwalls.com/download/1612</a:t>
            </a:r>
            <a:r>
              <a:rPr lang="en-US" sz="1200">
                <a:solidFill>
                  <a:srgbClr val="000000"/>
                </a:solidFill>
                <a:latin typeface="DejaVu Sans"/>
                <a:ea typeface="+mn-ea"/>
              </a:rPr>
              <a:t>)</a:t>
            </a:r>
            <a:endParaRPr/>
          </a:p>
          <a:p>
            <a:pPr>
              <a:lnSpc>
                <a:spcPct val="100000"/>
              </a:lnSpc>
            </a:pPr>
            <a:endParaRPr/>
          </a:p>
          <a:p>
            <a:pPr>
              <a:lnSpc>
                <a:spcPct val="100000"/>
              </a:lnSpc>
            </a:pPr>
            <a:r>
              <a:rPr lang="en-US" sz="1200">
                <a:solidFill>
                  <a:srgbClr val="000000"/>
                </a:solidFill>
                <a:latin typeface="DejaVu Sans"/>
                <a:ea typeface="+mn-ea"/>
              </a:rPr>
              <a:t>“</a:t>
            </a:r>
            <a:r>
              <a:rPr lang="en-US" sz="1200">
                <a:solidFill>
                  <a:srgbClr val="000000"/>
                </a:solidFill>
                <a:latin typeface="DejaVu Sans"/>
                <a:ea typeface="+mn-ea"/>
              </a:rPr>
              <a:t>Tacoma Olympia Earthquake 2/28/2001”, The IRIS Consortium</a:t>
            </a:r>
            <a:endParaRPr/>
          </a:p>
          <a:p>
            <a:pPr>
              <a:lnSpc>
                <a:spcPct val="100000"/>
              </a:lnSpc>
            </a:pPr>
            <a:r>
              <a:rPr lang="en-US" sz="1200">
                <a:solidFill>
                  <a:srgbClr val="000000"/>
                </a:solidFill>
                <a:latin typeface="Calibri"/>
              </a:rPr>
              <a:t> </a:t>
            </a:r>
            <a:r>
              <a:rPr lang="en-US" sz="1200">
                <a:solidFill>
                  <a:srgbClr val="000000"/>
                </a:solidFill>
                <a:latin typeface="Calibri"/>
              </a:rPr>
              <a:t>(</a:t>
            </a:r>
            <a:r>
              <a:rPr lang="en-US" sz="1200">
                <a:solidFill>
                  <a:srgbClr val="000000"/>
                </a:solidFill>
                <a:latin typeface="Calibri"/>
                <a:hlinkClick r:id="rId2"/>
              </a:rPr>
              <a:t>http://www.iris.edu/hq/gallery/photo/1667</a:t>
            </a:r>
            <a:r>
              <a:rPr lang="en-US" sz="1200">
                <a:solidFill>
                  <a:srgbClr val="000000"/>
                </a:solidFill>
                <a:latin typeface="Calibri"/>
              </a:rPr>
              <a:t>)</a:t>
            </a:r>
            <a:endParaRPr/>
          </a:p>
          <a:p>
            <a:pPr>
              <a:lnSpc>
                <a:spcPct val="100000"/>
              </a:lnSpc>
            </a:pPr>
            <a:endParaRPr/>
          </a:p>
          <a:p>
            <a:pPr>
              <a:lnSpc>
                <a:spcPct val="100000"/>
              </a:lnSpc>
            </a:pPr>
            <a:r>
              <a:rPr lang="en-US" sz="1200">
                <a:solidFill>
                  <a:srgbClr val="000000"/>
                </a:solidFill>
                <a:latin typeface="Calibri"/>
              </a:rPr>
              <a:t>“</a:t>
            </a:r>
            <a:r>
              <a:rPr lang="en-US" sz="1200">
                <a:solidFill>
                  <a:srgbClr val="000000"/>
                </a:solidFill>
                <a:latin typeface="Calibri"/>
              </a:rPr>
              <a:t>Electric Pow Wow Drum Waveform”, R. I. Petersen</a:t>
            </a:r>
            <a:endParaRPr/>
          </a:p>
          <a:p>
            <a:pPr>
              <a:lnSpc>
                <a:spcPct val="100000"/>
              </a:lnSpc>
            </a:pPr>
            <a:endParaRPr/>
          </a:p>
          <a:p>
            <a:pPr>
              <a:lnSpc>
                <a:spcPct val="100000"/>
              </a:lnSpc>
            </a:pPr>
            <a:endParaRPr/>
          </a:p>
        </p:txBody>
      </p:sp>
      <p:sp>
        <p:nvSpPr>
          <p:cNvPr id="162" name="TextShape 2"/>
          <p:cNvSpPr txBox="1"/>
          <p:nvPr/>
        </p:nvSpPr>
        <p:spPr>
          <a:xfrm>
            <a:off x="3884760" y="8685360"/>
            <a:ext cx="2971440" cy="456840"/>
          </a:xfrm>
          <a:prstGeom prst="rect">
            <a:avLst/>
          </a:prstGeom>
        </p:spPr>
        <p:txBody>
          <a:bodyPr anchor="b"/>
          <a:p>
            <a:pPr algn="r">
              <a:lnSpc>
                <a:spcPct val="100000"/>
              </a:lnSpc>
            </a:pPr>
            <a:fld id="{4E7F5207-EB1E-48C5-BBA0-588BF014CA30}" type="slidenum">
              <a:rPr lang="en-US" sz="1200">
                <a:solidFill>
                  <a:srgbClr val="000000"/>
                </a:solidFill>
                <a:latin typeface="+mn-lt"/>
                <a:ea typeface="+mn-ea"/>
              </a:rPr>
              <a:t>&lt;number&gt;</a:t>
            </a:fld>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3" name="PlaceHolder 1"/>
          <p:cNvSpPr>
            <a:spLocks noGrp="1"/>
          </p:cNvSpPr>
          <p:nvPr>
            <p:ph type="body"/>
          </p:nvPr>
        </p:nvSpPr>
        <p:spPr>
          <a:xfrm>
            <a:off x="685800" y="4343400"/>
            <a:ext cx="5486040" cy="4114440"/>
          </a:xfrm>
          <a:prstGeom prst="rect">
            <a:avLst/>
          </a:prstGeom>
        </p:spPr>
        <p:txBody>
          <a:bodyPr/>
          <a:p>
            <a:r>
              <a:rPr lang="en-US" sz="1200">
                <a:latin typeface="DejaVu Sans"/>
              </a:rPr>
              <a:t>This schematic of a wave shows the important elements of a wave.  These properties are present in all waves.  Students should understand these terms, be able to apply them and use these terms in discussing waves.  </a:t>
            </a:r>
            <a:endParaRPr/>
          </a:p>
          <a:p>
            <a:endParaRPr/>
          </a:p>
          <a:p>
            <a:r>
              <a:rPr lang="en-US" sz="1200">
                <a:latin typeface="DejaVu Sans"/>
              </a:rPr>
              <a:t>A - Amplitude – The distance from the axis to the wave.</a:t>
            </a:r>
            <a:endParaRPr/>
          </a:p>
          <a:p>
            <a:endParaRPr/>
          </a:p>
          <a:p>
            <a:r>
              <a:rPr lang="en-US" sz="1200">
                <a:latin typeface="DejaVu Sans"/>
              </a:rPr>
              <a:t>C - Crest – The point at which the wave has it's maximum amplitude.</a:t>
            </a:r>
            <a:endParaRPr/>
          </a:p>
          <a:p>
            <a:endParaRPr/>
          </a:p>
          <a:p>
            <a:r>
              <a:rPr lang="en-US" sz="1200">
                <a:latin typeface="DejaVu Sans"/>
              </a:rPr>
              <a:t>D - Trough – The point at which the wave has it's minimum amplitude.</a:t>
            </a:r>
            <a:endParaRPr/>
          </a:p>
          <a:p>
            <a:endParaRPr/>
          </a:p>
          <a:p>
            <a:r>
              <a:rPr lang="en-US" sz="1200">
                <a:latin typeface="DejaVu Sans"/>
              </a:rPr>
              <a:t>B - Wavelength – The distance from crest to crest or trough to trough.</a:t>
            </a:r>
            <a:endParaRPr/>
          </a:p>
        </p:txBody>
      </p:sp>
      <p:sp>
        <p:nvSpPr>
          <p:cNvPr id="164" name="TextShape 2"/>
          <p:cNvSpPr txBox="1"/>
          <p:nvPr/>
        </p:nvSpPr>
        <p:spPr>
          <a:xfrm>
            <a:off x="3884760" y="8685360"/>
            <a:ext cx="2971440" cy="456840"/>
          </a:xfrm>
          <a:prstGeom prst="rect">
            <a:avLst/>
          </a:prstGeom>
        </p:spPr>
        <p:txBody>
          <a:bodyPr anchor="b"/>
          <a:p>
            <a:pPr algn="r">
              <a:lnSpc>
                <a:spcPct val="100000"/>
              </a:lnSpc>
            </a:pPr>
            <a:fld id="{77559BD7-D3CA-4A37-A166-77B1FCA5A4A5}" type="slidenum">
              <a:rPr lang="en-US" sz="1200">
                <a:solidFill>
                  <a:srgbClr val="000000"/>
                </a:solidFill>
                <a:latin typeface="+mn-lt"/>
                <a:ea typeface="+mn-ea"/>
              </a:rPr>
              <a:t>&lt;number&gt;</a:t>
            </a:fld>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5" name="PlaceHolder 1"/>
          <p:cNvSpPr>
            <a:spLocks noGrp="1"/>
          </p:cNvSpPr>
          <p:nvPr>
            <p:ph type="body"/>
          </p:nvPr>
        </p:nvSpPr>
        <p:spPr>
          <a:xfrm>
            <a:off x="685800" y="4343400"/>
            <a:ext cx="5486040" cy="4114440"/>
          </a:xfrm>
          <a:prstGeom prst="rect">
            <a:avLst/>
          </a:prstGeom>
        </p:spPr>
        <p:txBody>
          <a:bodyPr/>
          <a:p>
            <a:r>
              <a:rPr lang="en-US" sz="1200">
                <a:latin typeface="DejaVu Sans"/>
              </a:rPr>
              <a:t>This slide shows two waves for comparison.  Each wave has a different number of crests and troughs.  Each wave has a different wavelength.  Both waves have the same amplitude.  Students should be able to describe each wave using the appropriate terms and compare the waves using the same.  As the number of crests increases the wavelength decreases, this is an important reciprocal relationship. </a:t>
            </a:r>
            <a:endParaRPr/>
          </a:p>
        </p:txBody>
      </p:sp>
      <p:sp>
        <p:nvSpPr>
          <p:cNvPr id="166" name="TextShape 2"/>
          <p:cNvSpPr txBox="1"/>
          <p:nvPr/>
        </p:nvSpPr>
        <p:spPr>
          <a:xfrm>
            <a:off x="3884760" y="8685360"/>
            <a:ext cx="2971440" cy="456840"/>
          </a:xfrm>
          <a:prstGeom prst="rect">
            <a:avLst/>
          </a:prstGeom>
        </p:spPr>
        <p:txBody>
          <a:bodyPr anchor="b"/>
          <a:p>
            <a:pPr algn="r">
              <a:lnSpc>
                <a:spcPct val="100000"/>
              </a:lnSpc>
            </a:pPr>
            <a:fld id="{BBA0A40A-AF16-4A74-933E-86307DA9A47A}" type="slidenum">
              <a:rPr lang="en-US" sz="1200">
                <a:solidFill>
                  <a:srgbClr val="000000"/>
                </a:solidFill>
                <a:latin typeface="+mn-lt"/>
                <a:ea typeface="+mn-ea"/>
              </a:rPr>
              <a:t>&lt;number&gt;</a:t>
            </a:fld>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7" name="PlaceHolder 1"/>
          <p:cNvSpPr>
            <a:spLocks noGrp="1"/>
          </p:cNvSpPr>
          <p:nvPr>
            <p:ph type="body"/>
          </p:nvPr>
        </p:nvSpPr>
        <p:spPr>
          <a:xfrm>
            <a:off x="685800" y="4343400"/>
            <a:ext cx="5486040" cy="4114440"/>
          </a:xfrm>
          <a:prstGeom prst="rect">
            <a:avLst/>
          </a:prstGeom>
        </p:spPr>
        <p:txBody>
          <a:bodyPr/>
          <a:p>
            <a:r>
              <a:rPr lang="en-US" sz="1000">
                <a:solidFill>
                  <a:srgbClr val="000000"/>
                </a:solidFill>
                <a:latin typeface="DejaVu Sans"/>
                <a:ea typeface="+mn-ea"/>
              </a:rPr>
              <a:t>When we speak of “frequency” of something , we mean how often does it happen.  For example, the minute hand on a watch goes around the face once every hour, while the hour hand goes around every twelve hours. The frequency of a wave is the time it takes 1 wavelength to pass.  It is measured in Hertz (Hz).  1Hz means 1 wave per second.</a:t>
            </a:r>
            <a:endParaRPr/>
          </a:p>
          <a:p>
            <a:endParaRPr/>
          </a:p>
          <a:p>
            <a:r>
              <a:rPr lang="en-US" sz="1000">
                <a:solidFill>
                  <a:srgbClr val="000000"/>
                </a:solidFill>
                <a:latin typeface="DejaVu Sans"/>
                <a:ea typeface="+mn-ea"/>
              </a:rPr>
              <a:t> </a:t>
            </a:r>
            <a:r>
              <a:rPr lang="en-US" sz="1000">
                <a:solidFill>
                  <a:srgbClr val="000000"/>
                </a:solidFill>
                <a:latin typeface="DejaVu Sans"/>
                <a:ea typeface="+mn-ea"/>
              </a:rPr>
              <a:t>The “period” of a wave is related to it's frequency.  In the previous example of the watch.  The minute hand went around the clock face once per hour.  The period is how long a repeating event takes to repeat.  Back to the watch, the minute hand repeatedly passes the “12” and it takes one hour to pass the “12” again, so the period is one hour.  </a:t>
            </a:r>
            <a:endParaRPr/>
          </a:p>
          <a:p>
            <a:endParaRPr/>
          </a:p>
          <a:p>
            <a:r>
              <a:rPr lang="en-US" sz="1000">
                <a:solidFill>
                  <a:srgbClr val="000000"/>
                </a:solidFill>
                <a:latin typeface="DejaVu Sans"/>
                <a:ea typeface="+mn-ea"/>
              </a:rPr>
              <a:t>The frequency and period of a wave are related by the wave speed.</a:t>
            </a:r>
            <a:endParaRPr/>
          </a:p>
          <a:p>
            <a:endParaRPr/>
          </a:p>
          <a:p>
            <a:r>
              <a:rPr lang="en-US" sz="1000">
                <a:solidFill>
                  <a:srgbClr val="000000"/>
                </a:solidFill>
                <a:latin typeface="DejaVu Sans"/>
                <a:ea typeface="+mn-ea"/>
              </a:rPr>
              <a:t>c=λf</a:t>
            </a:r>
            <a:endParaRPr/>
          </a:p>
          <a:p>
            <a:endParaRPr/>
          </a:p>
          <a:p>
            <a:r>
              <a:rPr lang="en-US" sz="1000">
                <a:solidFill>
                  <a:srgbClr val="000000"/>
                </a:solidFill>
                <a:latin typeface="DejaVu Sans"/>
                <a:ea typeface="+mn-ea"/>
              </a:rPr>
              <a:t>Where c is the wave speed (m/s)</a:t>
            </a:r>
            <a:endParaRPr/>
          </a:p>
          <a:p>
            <a:r>
              <a:rPr lang="en-US" sz="1000">
                <a:solidFill>
                  <a:srgbClr val="000000"/>
                </a:solidFill>
                <a:latin typeface="DejaVu Sans"/>
                <a:ea typeface="+mn-ea"/>
              </a:rPr>
              <a:t>λ is the wavelength (m)</a:t>
            </a:r>
            <a:endParaRPr/>
          </a:p>
          <a:p>
            <a:r>
              <a:rPr lang="en-US" sz="1000">
                <a:solidFill>
                  <a:srgbClr val="000000"/>
                </a:solidFill>
                <a:latin typeface="DejaVu Sans"/>
                <a:ea typeface="+mn-ea"/>
              </a:rPr>
              <a:t>f is the frequency (Hz) or equivalently (1/s)</a:t>
            </a:r>
            <a:endParaRPr/>
          </a:p>
          <a:p>
            <a:endParaRPr/>
          </a:p>
          <a:p>
            <a:r>
              <a:rPr lang="en-US" sz="1000">
                <a:solidFill>
                  <a:srgbClr val="000000"/>
                </a:solidFill>
                <a:latin typeface="DejaVu Sans"/>
                <a:ea typeface="+mn-ea"/>
              </a:rPr>
              <a:t>IMAGES:</a:t>
            </a:r>
            <a:endParaRPr/>
          </a:p>
          <a:p>
            <a:r>
              <a:rPr lang="en-US" sz="1000">
                <a:solidFill>
                  <a:srgbClr val="000000"/>
                </a:solidFill>
                <a:latin typeface="DejaVu Sans"/>
                <a:ea typeface="+mn-ea"/>
              </a:rPr>
              <a:t>“</a:t>
            </a:r>
            <a:r>
              <a:rPr lang="en-US" sz="1000">
                <a:solidFill>
                  <a:srgbClr val="000000"/>
                </a:solidFill>
                <a:latin typeface="DejaVu Sans"/>
                <a:ea typeface="+mn-ea"/>
              </a:rPr>
              <a:t>Mondaine Official Swiss Railways Watch Evolution”</a:t>
            </a:r>
            <a:endParaRPr/>
          </a:p>
          <a:p>
            <a:r>
              <a:rPr lang="en-US" sz="1000">
                <a:solidFill>
                  <a:srgbClr val="000000"/>
                </a:solidFill>
                <a:latin typeface="DejaVu Sans"/>
                <a:ea typeface="+mn-ea"/>
              </a:rPr>
              <a:t>(http://www.hour-hand.com/022009/mondaine-official-swiss-railways-watch-e)</a:t>
            </a:r>
            <a:endParaRPr/>
          </a:p>
          <a:p>
            <a:endParaRPr/>
          </a:p>
        </p:txBody>
      </p:sp>
      <p:sp>
        <p:nvSpPr>
          <p:cNvPr id="168" name="TextShape 2"/>
          <p:cNvSpPr txBox="1"/>
          <p:nvPr/>
        </p:nvSpPr>
        <p:spPr>
          <a:xfrm>
            <a:off x="3884760" y="8685360"/>
            <a:ext cx="2971440" cy="456840"/>
          </a:xfrm>
          <a:prstGeom prst="rect">
            <a:avLst/>
          </a:prstGeom>
        </p:spPr>
        <p:txBody>
          <a:bodyPr anchor="b"/>
          <a:p>
            <a:pPr algn="r">
              <a:lnSpc>
                <a:spcPct val="100000"/>
              </a:lnSpc>
            </a:pPr>
            <a:fld id="{A78B2923-CE71-40A9-AB6F-9F53EB47A0B7}" type="slidenum">
              <a:rPr lang="en-US" sz="1200">
                <a:solidFill>
                  <a:srgbClr val="000000"/>
                </a:solidFill>
                <a:latin typeface="+mn-lt"/>
                <a:ea typeface="+mn-ea"/>
              </a:rPr>
              <a:t>&lt;number&gt;</a:t>
            </a:fld>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9" name="PlaceHolder 1"/>
          <p:cNvSpPr>
            <a:spLocks noGrp="1"/>
          </p:cNvSpPr>
          <p:nvPr>
            <p:ph type="body"/>
          </p:nvPr>
        </p:nvSpPr>
        <p:spPr>
          <a:xfrm>
            <a:off x="685800" y="4307400"/>
            <a:ext cx="5486040" cy="4114440"/>
          </a:xfrm>
          <a:prstGeom prst="rect">
            <a:avLst/>
          </a:prstGeom>
        </p:spPr>
        <p:txBody>
          <a:bodyPr/>
          <a:p>
            <a:r>
              <a:rPr lang="en-US" sz="1000">
                <a:solidFill>
                  <a:srgbClr val="000000"/>
                </a:solidFill>
                <a:latin typeface="DejaVu Sans"/>
                <a:ea typeface="+mn-ea"/>
              </a:rPr>
              <a:t>The orbits of space objects and the weekly collection of waste are two processed that have a period and orbit and not typically considered waves.</a:t>
            </a:r>
            <a:endParaRPr/>
          </a:p>
          <a:p>
            <a:endParaRPr/>
          </a:p>
          <a:p>
            <a:r>
              <a:rPr lang="en-US" sz="1000">
                <a:solidFill>
                  <a:srgbClr val="000000"/>
                </a:solidFill>
                <a:latin typeface="DejaVu Sans"/>
                <a:ea typeface="+mn-ea"/>
              </a:rPr>
              <a:t>Lets us consider how all the properties of a wave compare to these events.  The distance of a planet from it's start plotted over the course of several years would appear as a wave.  The amplitude is the distance from the start.  At the perihelion (the time when the planet is closest to the star) would be the trough in the graph.  At aphelion (the time the planet is furthest from the start) would be the crest or peak in the graph.  The period, the distance from peak to peak or trough to trough would measure a ``year'' on that planet.  </a:t>
            </a:r>
            <a:endParaRPr/>
          </a:p>
          <a:p>
            <a:endParaRPr/>
          </a:p>
          <a:p>
            <a:r>
              <a:rPr lang="en-US" sz="1000">
                <a:solidFill>
                  <a:srgbClr val="000000"/>
                </a:solidFill>
                <a:latin typeface="DejaVu Sans"/>
                <a:ea typeface="+mn-ea"/>
              </a:rPr>
              <a:t>The images in this slide are meant to suggest that many events in the world have a period and frequency.  The concept of thinking of periodic events as having a wave function is a useful one applied the math and the physical sciences.  A full understanding of this concept is not expected of the student in grade 8, but beginning to think in terms of wave functions in general will behoove the student.</a:t>
            </a:r>
            <a:endParaRPr/>
          </a:p>
          <a:p>
            <a:endParaRPr/>
          </a:p>
          <a:p>
            <a:r>
              <a:rPr lang="en-US" sz="1000">
                <a:solidFill>
                  <a:srgbClr val="000000"/>
                </a:solidFill>
                <a:latin typeface="DejaVu Sans"/>
                <a:ea typeface="+mn-ea"/>
              </a:rPr>
              <a:t>IMAGES:</a:t>
            </a:r>
            <a:endParaRPr/>
          </a:p>
          <a:p>
            <a:r>
              <a:rPr lang="en-US" sz="1000">
                <a:solidFill>
                  <a:srgbClr val="000000"/>
                </a:solidFill>
                <a:latin typeface="DejaVu Sans"/>
                <a:ea typeface="+mn-ea"/>
              </a:rPr>
              <a:t>“</a:t>
            </a:r>
            <a:r>
              <a:rPr lang="en-US" sz="1000">
                <a:solidFill>
                  <a:srgbClr val="000000"/>
                </a:solidFill>
                <a:latin typeface="DejaVu Sans"/>
                <a:ea typeface="+mn-ea"/>
              </a:rPr>
              <a:t>Comparative Comet Orbits”, Kay Gibson, Ball Aerospace &amp; Technologies Corp.</a:t>
            </a:r>
            <a:endParaRPr/>
          </a:p>
          <a:p>
            <a:r>
              <a:rPr lang="en-US" sz="1000">
                <a:solidFill>
                  <a:srgbClr val="000000"/>
                </a:solidFill>
                <a:latin typeface="DejaVu Sans"/>
                <a:ea typeface="+mn-ea"/>
              </a:rPr>
              <a:t>(http://deepimpact.umd.edu/gallery/jpg/D1381_001d.jpg)</a:t>
            </a:r>
            <a:endParaRPr/>
          </a:p>
          <a:p>
            <a:endParaRPr/>
          </a:p>
          <a:p>
            <a:r>
              <a:rPr lang="en-US" sz="1000">
                <a:solidFill>
                  <a:srgbClr val="000000"/>
                </a:solidFill>
                <a:latin typeface="DejaVu Sans"/>
                <a:ea typeface="+mn-ea"/>
              </a:rPr>
              <a:t>“</a:t>
            </a:r>
            <a:r>
              <a:rPr lang="en-US" sz="1000">
                <a:solidFill>
                  <a:srgbClr val="000000"/>
                </a:solidFill>
                <a:latin typeface="DejaVu Sans"/>
                <a:ea typeface="+mn-ea"/>
              </a:rPr>
              <a:t>Waste Management Autocar MSL Garbage Truck (2)”, Dominick Keys</a:t>
            </a:r>
            <a:endParaRPr/>
          </a:p>
          <a:p>
            <a:r>
              <a:rPr lang="en-US" sz="1000">
                <a:solidFill>
                  <a:srgbClr val="000000"/>
                </a:solidFill>
                <a:latin typeface="DejaVu Sans"/>
                <a:ea typeface="+mn-ea"/>
              </a:rPr>
              <a:t>(http://www.flickr.com/photos/81472530@N03/7792236420/) </a:t>
            </a:r>
            <a:endParaRPr/>
          </a:p>
          <a:p>
            <a:pPr>
              <a:lnSpc>
                <a:spcPct val="100000"/>
              </a:lnSpc>
            </a:pPr>
            <a:r>
              <a:rPr b="1" lang="en-US" sz="1000">
                <a:solidFill>
                  <a:srgbClr val="000000"/>
                </a:solidFill>
                <a:latin typeface="DejaVu Sans"/>
                <a:ea typeface="+mn-ea"/>
              </a:rPr>
              <a:t> </a:t>
            </a:r>
            <a:endParaRPr/>
          </a:p>
          <a:p>
            <a:pPr>
              <a:lnSpc>
                <a:spcPct val="100000"/>
              </a:lnSpc>
            </a:pPr>
            <a:endParaRPr/>
          </a:p>
        </p:txBody>
      </p:sp>
      <p:sp>
        <p:nvSpPr>
          <p:cNvPr id="170" name="TextShape 2"/>
          <p:cNvSpPr txBox="1"/>
          <p:nvPr/>
        </p:nvSpPr>
        <p:spPr>
          <a:xfrm>
            <a:off x="3884760" y="8685360"/>
            <a:ext cx="2971440" cy="456840"/>
          </a:xfrm>
          <a:prstGeom prst="rect">
            <a:avLst/>
          </a:prstGeom>
        </p:spPr>
        <p:txBody>
          <a:bodyPr anchor="b"/>
          <a:p>
            <a:pPr algn="r">
              <a:lnSpc>
                <a:spcPct val="100000"/>
              </a:lnSpc>
            </a:pPr>
            <a:fld id="{ED66A6FE-C61E-4EF5-8346-4A612702F377}" type="slidenum">
              <a:rPr lang="en-US" sz="1200">
                <a:solidFill>
                  <a:srgbClr val="000000"/>
                </a:solidFill>
                <a:latin typeface="+mn-lt"/>
                <a:ea typeface="+mn-ea"/>
              </a:rPr>
              <a:t>&lt;number&gt;</a:t>
            </a:fld>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1" name="PlaceHolder 1"/>
          <p:cNvSpPr>
            <a:spLocks noGrp="1"/>
          </p:cNvSpPr>
          <p:nvPr>
            <p:ph type="body"/>
          </p:nvPr>
        </p:nvSpPr>
        <p:spPr>
          <a:xfrm>
            <a:off x="685800" y="4343400"/>
            <a:ext cx="5486040" cy="4114440"/>
          </a:xfrm>
          <a:prstGeom prst="rect">
            <a:avLst/>
          </a:prstGeom>
        </p:spPr>
        <p:txBody>
          <a:bodyPr/>
          <a:p>
            <a:r>
              <a:rPr lang="en-US" sz="1200">
                <a:solidFill>
                  <a:srgbClr val="000000"/>
                </a:solidFill>
                <a:latin typeface="+mn-lt"/>
                <a:ea typeface="+mn-ea"/>
              </a:rPr>
              <a:t>Waves exist everywhere, in the ocean, the atmosphere, the solid earth and the deepest  reaches of space. Waves enable our technology and communication; the Internet runs on waves. Waves are useful, some waves are dangerous, think earthquakes and tsunami, even  cosmic rays.  The very fact that waves are useful and found everywhere means that a full and complete understanding of all the aspect of waves would take you well into graduate school.  Do not be dissuaded by this!  It also means that there are many properties of waves, such as those discussed here, that are tractable to students in a very real and tactile way.  In the following lessons we will generate our own waves.  Of course we always have, since our very first moment at birth we when let out our first cry.  We will get to understand what is is that we are creating, the energy we put into it and energy we sense from waves.  From a very intuitive sensation of waves we will build a more complex understanding of them.</a:t>
            </a:r>
            <a:endParaRPr/>
          </a:p>
        </p:txBody>
      </p:sp>
      <p:sp>
        <p:nvSpPr>
          <p:cNvPr id="172" name="TextShape 2"/>
          <p:cNvSpPr txBox="1"/>
          <p:nvPr/>
        </p:nvSpPr>
        <p:spPr>
          <a:xfrm>
            <a:off x="3884760" y="8685360"/>
            <a:ext cx="2971440" cy="456840"/>
          </a:xfrm>
          <a:prstGeom prst="rect">
            <a:avLst/>
          </a:prstGeom>
        </p:spPr>
        <p:txBody>
          <a:bodyPr anchor="b"/>
          <a:p>
            <a:pPr algn="r">
              <a:lnSpc>
                <a:spcPct val="100000"/>
              </a:lnSpc>
            </a:pPr>
            <a:fld id="{272E32EA-3A37-44EF-BE1B-EF7ABA577EAE}" type="slidenum">
              <a:rPr lang="en-US" sz="1200">
                <a:solidFill>
                  <a:srgbClr val="000000"/>
                </a:solidFill>
                <a:latin typeface="+mn-lt"/>
                <a:ea typeface="+mn-ea"/>
              </a:rPr>
              <a:t>&lt;number&gt;</a:t>
            </a:fld>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23"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24" name="PlaceHolder 2"/>
          <p:cNvSpPr>
            <a:spLocks noGrp="1"/>
          </p:cNvSpPr>
          <p:nvPr>
            <p:ph type="subTitle"/>
          </p:nvPr>
        </p:nvSpPr>
        <p:spPr>
          <a:xfrm>
            <a:off x="457200" y="1604520"/>
            <a:ext cx="8229240" cy="397800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26" name="PlaceHolder 2"/>
          <p:cNvSpPr>
            <a:spLocks noGrp="1"/>
          </p:cNvSpPr>
          <p:nvPr>
            <p:ph type="body"/>
          </p:nvPr>
        </p:nvSpPr>
        <p:spPr>
          <a:xfrm>
            <a:off x="457200" y="1604520"/>
            <a:ext cx="8229240" cy="397764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28" name="PlaceHolder 2"/>
          <p:cNvSpPr>
            <a:spLocks noGrp="1"/>
          </p:cNvSpPr>
          <p:nvPr>
            <p:ph type="body"/>
          </p:nvPr>
        </p:nvSpPr>
        <p:spPr>
          <a:xfrm>
            <a:off x="457200" y="1604520"/>
            <a:ext cx="4015440" cy="3977640"/>
          </a:xfrm>
          <a:prstGeom prst="rect">
            <a:avLst/>
          </a:prstGeom>
        </p:spPr>
        <p:txBody>
          <a:bodyPr bIns="0" lIns="0" rIns="0" tIns="0" wrap="none"/>
          <a:p>
            <a:endParaRPr/>
          </a:p>
        </p:txBody>
      </p:sp>
      <p:sp>
        <p:nvSpPr>
          <p:cNvPr id="29" name="PlaceHolder 3"/>
          <p:cNvSpPr>
            <a:spLocks noGrp="1"/>
          </p:cNvSpPr>
          <p:nvPr>
            <p:ph type="body"/>
          </p:nvPr>
        </p:nvSpPr>
        <p:spPr>
          <a:xfrm>
            <a:off x="4673520" y="1604520"/>
            <a:ext cx="4015440" cy="397764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30"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31" name="PlaceHolder 1"/>
          <p:cNvSpPr>
            <a:spLocks noGrp="1"/>
          </p:cNvSpPr>
          <p:nvPr>
            <p:ph type="subTitle"/>
          </p:nvPr>
        </p:nvSpPr>
        <p:spPr>
          <a:xfrm>
            <a:off x="685800" y="380880"/>
            <a:ext cx="7772040" cy="520128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33"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34" name="PlaceHolder 3"/>
          <p:cNvSpPr>
            <a:spLocks noGrp="1"/>
          </p:cNvSpPr>
          <p:nvPr>
            <p:ph type="body"/>
          </p:nvPr>
        </p:nvSpPr>
        <p:spPr>
          <a:xfrm>
            <a:off x="457200" y="3681720"/>
            <a:ext cx="4015440" cy="1896840"/>
          </a:xfrm>
          <a:prstGeom prst="rect">
            <a:avLst/>
          </a:prstGeom>
        </p:spPr>
        <p:txBody>
          <a:bodyPr bIns="0" lIns="0" rIns="0" tIns="0" wrap="none"/>
          <a:p>
            <a:endParaRPr/>
          </a:p>
        </p:txBody>
      </p:sp>
      <p:sp>
        <p:nvSpPr>
          <p:cNvPr id="35" name="PlaceHolder 4"/>
          <p:cNvSpPr>
            <a:spLocks noGrp="1"/>
          </p:cNvSpPr>
          <p:nvPr>
            <p:ph type="body"/>
          </p:nvPr>
        </p:nvSpPr>
        <p:spPr>
          <a:xfrm>
            <a:off x="4673520" y="1604520"/>
            <a:ext cx="4015440" cy="397764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37" name="PlaceHolder 2"/>
          <p:cNvSpPr>
            <a:spLocks noGrp="1"/>
          </p:cNvSpPr>
          <p:nvPr>
            <p:ph type="body"/>
          </p:nvPr>
        </p:nvSpPr>
        <p:spPr>
          <a:xfrm>
            <a:off x="457200" y="1604520"/>
            <a:ext cx="4015440" cy="3977640"/>
          </a:xfrm>
          <a:prstGeom prst="rect">
            <a:avLst/>
          </a:prstGeom>
        </p:spPr>
        <p:txBody>
          <a:bodyPr bIns="0" lIns="0" rIns="0" tIns="0" wrap="none"/>
          <a:p>
            <a:endParaRPr/>
          </a:p>
        </p:txBody>
      </p:sp>
      <p:sp>
        <p:nvSpPr>
          <p:cNvPr id="38"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39" name="PlaceHolder 4"/>
          <p:cNvSpPr>
            <a:spLocks noGrp="1"/>
          </p:cNvSpPr>
          <p:nvPr>
            <p:ph type="body"/>
          </p:nvPr>
        </p:nvSpPr>
        <p:spPr>
          <a:xfrm>
            <a:off x="4673520" y="3681720"/>
            <a:ext cx="4015440" cy="189684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41"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42"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43" name="PlaceHolder 4"/>
          <p:cNvSpPr>
            <a:spLocks noGrp="1"/>
          </p:cNvSpPr>
          <p:nvPr>
            <p:ph type="body"/>
          </p:nvPr>
        </p:nvSpPr>
        <p:spPr>
          <a:xfrm>
            <a:off x="457200" y="3681720"/>
            <a:ext cx="8228520" cy="189684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45" name="PlaceHolder 2"/>
          <p:cNvSpPr>
            <a:spLocks noGrp="1"/>
          </p:cNvSpPr>
          <p:nvPr>
            <p:ph type="body"/>
          </p:nvPr>
        </p:nvSpPr>
        <p:spPr>
          <a:xfrm>
            <a:off x="457200" y="1604520"/>
            <a:ext cx="8229240" cy="1896840"/>
          </a:xfrm>
          <a:prstGeom prst="rect">
            <a:avLst/>
          </a:prstGeom>
        </p:spPr>
        <p:txBody>
          <a:bodyPr bIns="0" lIns="0" rIns="0" tIns="0" wrap="none"/>
          <a:p>
            <a:endParaRPr/>
          </a:p>
        </p:txBody>
      </p:sp>
      <p:sp>
        <p:nvSpPr>
          <p:cNvPr id="46" name="PlaceHolder 3"/>
          <p:cNvSpPr>
            <a:spLocks noGrp="1"/>
          </p:cNvSpPr>
          <p:nvPr>
            <p:ph type="body"/>
          </p:nvPr>
        </p:nvSpPr>
        <p:spPr>
          <a:xfrm>
            <a:off x="457200" y="3681720"/>
            <a:ext cx="8229240" cy="189684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48"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49"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50" name="PlaceHolder 4"/>
          <p:cNvSpPr>
            <a:spLocks noGrp="1"/>
          </p:cNvSpPr>
          <p:nvPr>
            <p:ph type="body"/>
          </p:nvPr>
        </p:nvSpPr>
        <p:spPr>
          <a:xfrm>
            <a:off x="4673520" y="3681720"/>
            <a:ext cx="4015440" cy="1896840"/>
          </a:xfrm>
          <a:prstGeom prst="rect">
            <a:avLst/>
          </a:prstGeom>
        </p:spPr>
        <p:txBody>
          <a:bodyPr bIns="0" lIns="0" rIns="0" tIns="0" wrap="none"/>
          <a:p>
            <a:endParaRPr/>
          </a:p>
        </p:txBody>
      </p:sp>
      <p:sp>
        <p:nvSpPr>
          <p:cNvPr id="51" name="PlaceHolder 5"/>
          <p:cNvSpPr>
            <a:spLocks noGrp="1"/>
          </p:cNvSpPr>
          <p:nvPr>
            <p:ph type="body"/>
          </p:nvPr>
        </p:nvSpPr>
        <p:spPr>
          <a:xfrm>
            <a:off x="457200" y="3681720"/>
            <a:ext cx="4015440" cy="189684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53"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54" name="PlaceHolder 3"/>
          <p:cNvSpPr>
            <a:spLocks noGrp="1"/>
          </p:cNvSpPr>
          <p:nvPr>
            <p:ph type="body"/>
          </p:nvPr>
        </p:nvSpPr>
        <p:spPr>
          <a:xfrm>
            <a:off x="4673520" y="1604520"/>
            <a:ext cx="4015440" cy="1896840"/>
          </a:xfrm>
          <a:prstGeom prst="rect">
            <a:avLst/>
          </a:prstGeom>
        </p:spPr>
        <p:txBody>
          <a:bodyPr bIns="0" lIns="0" rIns="0" tIns="0" wrap="none"/>
          <a:p>
            <a:endParaRPr/>
          </a:p>
        </p:txBody>
      </p:sp>
      <p:pic>
        <p:nvPicPr>
          <p:cNvPr descr="" id="55" name=""/>
          <p:cNvPicPr/>
          <p:nvPr/>
        </p:nvPicPr>
        <p:blipFill>
          <a:blip r:embed="rId2"/>
          <a:stretch>
            <a:fillRect/>
          </a:stretch>
        </p:blipFill>
        <p:spPr>
          <a:xfrm>
            <a:off x="5492520" y="3681360"/>
            <a:ext cx="2377440" cy="1896840"/>
          </a:xfrm>
          <a:prstGeom prst="rect">
            <a:avLst/>
          </a:prstGeom>
          <a:ln>
            <a:noFill/>
          </a:ln>
        </p:spPr>
      </p:pic>
      <p:pic>
        <p:nvPicPr>
          <p:cNvPr descr="" id="56" name=""/>
          <p:cNvPicPr/>
          <p:nvPr/>
        </p:nvPicPr>
        <p:blipFill>
          <a:blip r:embed="rId3"/>
          <a:stretch>
            <a:fillRect/>
          </a:stretch>
        </p:blipFill>
        <p:spPr>
          <a:xfrm>
            <a:off x="1276200" y="3681360"/>
            <a:ext cx="2377440" cy="189684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83"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84" name="PlaceHolder 2"/>
          <p:cNvSpPr>
            <a:spLocks noGrp="1"/>
          </p:cNvSpPr>
          <p:nvPr>
            <p:ph type="subTitle"/>
          </p:nvPr>
        </p:nvSpPr>
        <p:spPr>
          <a:xfrm>
            <a:off x="457200" y="1604520"/>
            <a:ext cx="8229240" cy="3978000"/>
          </a:xfrm>
          <a:prstGeom prst="rect">
            <a:avLst/>
          </a:prstGeom>
        </p:spPr>
        <p:txBody>
          <a:bodyPr anchor="ctr" bIns="0" lIns="0" rIns="0" tIns="0" wrap="none"/>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86" name="PlaceHolder 2"/>
          <p:cNvSpPr>
            <a:spLocks noGrp="1"/>
          </p:cNvSpPr>
          <p:nvPr>
            <p:ph type="body"/>
          </p:nvPr>
        </p:nvSpPr>
        <p:spPr>
          <a:xfrm>
            <a:off x="457200" y="1604520"/>
            <a:ext cx="8229240" cy="3977640"/>
          </a:xfrm>
          <a:prstGeom prst="rect">
            <a:avLst/>
          </a:prstGeom>
        </p:spPr>
        <p:txBody>
          <a:bodyPr bIns="0" lIns="0" rIns="0" tIns="0" wrap="none"/>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88" name="PlaceHolder 2"/>
          <p:cNvSpPr>
            <a:spLocks noGrp="1"/>
          </p:cNvSpPr>
          <p:nvPr>
            <p:ph type="body"/>
          </p:nvPr>
        </p:nvSpPr>
        <p:spPr>
          <a:xfrm>
            <a:off x="457200" y="1604520"/>
            <a:ext cx="4015440" cy="3977640"/>
          </a:xfrm>
          <a:prstGeom prst="rect">
            <a:avLst/>
          </a:prstGeom>
        </p:spPr>
        <p:txBody>
          <a:bodyPr bIns="0" lIns="0" rIns="0" tIns="0" wrap="none"/>
          <a:p>
            <a:endParaRPr/>
          </a:p>
        </p:txBody>
      </p:sp>
      <p:sp>
        <p:nvSpPr>
          <p:cNvPr id="89" name="PlaceHolder 3"/>
          <p:cNvSpPr>
            <a:spLocks noGrp="1"/>
          </p:cNvSpPr>
          <p:nvPr>
            <p:ph type="body"/>
          </p:nvPr>
        </p:nvSpPr>
        <p:spPr>
          <a:xfrm>
            <a:off x="4673520" y="1604520"/>
            <a:ext cx="4015440" cy="3977640"/>
          </a:xfrm>
          <a:prstGeom prst="rect">
            <a:avLst/>
          </a:prstGeom>
        </p:spPr>
        <p:txBody>
          <a:bodyPr bIns="0" lIns="0" rIns="0" tIns="0" wrap="none"/>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90"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91" name="PlaceHolder 1"/>
          <p:cNvSpPr>
            <a:spLocks noGrp="1"/>
          </p:cNvSpPr>
          <p:nvPr>
            <p:ph type="subTitle"/>
          </p:nvPr>
        </p:nvSpPr>
        <p:spPr>
          <a:xfrm>
            <a:off x="685800" y="380880"/>
            <a:ext cx="7772040" cy="5201280"/>
          </a:xfrm>
          <a:prstGeom prst="rect">
            <a:avLst/>
          </a:prstGeom>
        </p:spPr>
        <p:txBody>
          <a:bodyPr anchor="ctr" bIns="0" lIns="0" rIns="0" tIns="0" wrap="none"/>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93"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94" name="PlaceHolder 3"/>
          <p:cNvSpPr>
            <a:spLocks noGrp="1"/>
          </p:cNvSpPr>
          <p:nvPr>
            <p:ph type="body"/>
          </p:nvPr>
        </p:nvSpPr>
        <p:spPr>
          <a:xfrm>
            <a:off x="457200" y="3681720"/>
            <a:ext cx="4015440" cy="1896840"/>
          </a:xfrm>
          <a:prstGeom prst="rect">
            <a:avLst/>
          </a:prstGeom>
        </p:spPr>
        <p:txBody>
          <a:bodyPr bIns="0" lIns="0" rIns="0" tIns="0" wrap="none"/>
          <a:p>
            <a:endParaRPr/>
          </a:p>
        </p:txBody>
      </p:sp>
      <p:sp>
        <p:nvSpPr>
          <p:cNvPr id="95" name="PlaceHolder 4"/>
          <p:cNvSpPr>
            <a:spLocks noGrp="1"/>
          </p:cNvSpPr>
          <p:nvPr>
            <p:ph type="body"/>
          </p:nvPr>
        </p:nvSpPr>
        <p:spPr>
          <a:xfrm>
            <a:off x="4673520" y="1604520"/>
            <a:ext cx="4015440" cy="3977640"/>
          </a:xfrm>
          <a:prstGeom prst="rect">
            <a:avLst/>
          </a:prstGeom>
        </p:spPr>
        <p:txBody>
          <a:bodyPr bIns="0" lIns="0" rIns="0" tIns="0" wrap="none"/>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97" name="PlaceHolder 2"/>
          <p:cNvSpPr>
            <a:spLocks noGrp="1"/>
          </p:cNvSpPr>
          <p:nvPr>
            <p:ph type="body"/>
          </p:nvPr>
        </p:nvSpPr>
        <p:spPr>
          <a:xfrm>
            <a:off x="457200" y="1604520"/>
            <a:ext cx="4015440" cy="3977640"/>
          </a:xfrm>
          <a:prstGeom prst="rect">
            <a:avLst/>
          </a:prstGeom>
        </p:spPr>
        <p:txBody>
          <a:bodyPr bIns="0" lIns="0" rIns="0" tIns="0" wrap="none"/>
          <a:p>
            <a:endParaRPr/>
          </a:p>
        </p:txBody>
      </p:sp>
      <p:sp>
        <p:nvSpPr>
          <p:cNvPr id="98"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99" name="PlaceHolder 4"/>
          <p:cNvSpPr>
            <a:spLocks noGrp="1"/>
          </p:cNvSpPr>
          <p:nvPr>
            <p:ph type="body"/>
          </p:nvPr>
        </p:nvSpPr>
        <p:spPr>
          <a:xfrm>
            <a:off x="4673520" y="3681720"/>
            <a:ext cx="4015440" cy="1896840"/>
          </a:xfrm>
          <a:prstGeom prst="rect">
            <a:avLst/>
          </a:prstGeom>
        </p:spPr>
        <p:txBody>
          <a:bodyPr bIns="0" lIns="0" rIns="0" tIns="0" wrap="none"/>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101"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102"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103" name="PlaceHolder 4"/>
          <p:cNvSpPr>
            <a:spLocks noGrp="1"/>
          </p:cNvSpPr>
          <p:nvPr>
            <p:ph type="body"/>
          </p:nvPr>
        </p:nvSpPr>
        <p:spPr>
          <a:xfrm>
            <a:off x="457200" y="3681720"/>
            <a:ext cx="8228520" cy="1896840"/>
          </a:xfrm>
          <a:prstGeom prst="rect">
            <a:avLst/>
          </a:prstGeom>
        </p:spPr>
        <p:txBody>
          <a:bodyPr bIns="0" lIns="0" rIns="0" tIns="0" wrap="none"/>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105" name="PlaceHolder 2"/>
          <p:cNvSpPr>
            <a:spLocks noGrp="1"/>
          </p:cNvSpPr>
          <p:nvPr>
            <p:ph type="body"/>
          </p:nvPr>
        </p:nvSpPr>
        <p:spPr>
          <a:xfrm>
            <a:off x="457200" y="1604520"/>
            <a:ext cx="8229240" cy="1896840"/>
          </a:xfrm>
          <a:prstGeom prst="rect">
            <a:avLst/>
          </a:prstGeom>
        </p:spPr>
        <p:txBody>
          <a:bodyPr bIns="0" lIns="0" rIns="0" tIns="0" wrap="none"/>
          <a:p>
            <a:endParaRPr/>
          </a:p>
        </p:txBody>
      </p:sp>
      <p:sp>
        <p:nvSpPr>
          <p:cNvPr id="106" name="PlaceHolder 3"/>
          <p:cNvSpPr>
            <a:spLocks noGrp="1"/>
          </p:cNvSpPr>
          <p:nvPr>
            <p:ph type="body"/>
          </p:nvPr>
        </p:nvSpPr>
        <p:spPr>
          <a:xfrm>
            <a:off x="457200" y="3681720"/>
            <a:ext cx="8229240" cy="1896840"/>
          </a:xfrm>
          <a:prstGeom prst="rect">
            <a:avLst/>
          </a:prstGeom>
        </p:spPr>
        <p:txBody>
          <a:bodyPr bIns="0" lIns="0" rIns="0" tIns="0" wrap="none"/>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108"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109"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110" name="PlaceHolder 4"/>
          <p:cNvSpPr>
            <a:spLocks noGrp="1"/>
          </p:cNvSpPr>
          <p:nvPr>
            <p:ph type="body"/>
          </p:nvPr>
        </p:nvSpPr>
        <p:spPr>
          <a:xfrm>
            <a:off x="4673520" y="3681720"/>
            <a:ext cx="4015440" cy="1896840"/>
          </a:xfrm>
          <a:prstGeom prst="rect">
            <a:avLst/>
          </a:prstGeom>
        </p:spPr>
        <p:txBody>
          <a:bodyPr bIns="0" lIns="0" rIns="0" tIns="0" wrap="none"/>
          <a:p>
            <a:endParaRPr/>
          </a:p>
        </p:txBody>
      </p:sp>
      <p:sp>
        <p:nvSpPr>
          <p:cNvPr id="111" name="PlaceHolder 5"/>
          <p:cNvSpPr>
            <a:spLocks noGrp="1"/>
          </p:cNvSpPr>
          <p:nvPr>
            <p:ph type="body"/>
          </p:nvPr>
        </p:nvSpPr>
        <p:spPr>
          <a:xfrm>
            <a:off x="457200" y="3681720"/>
            <a:ext cx="4015440" cy="1896840"/>
          </a:xfrm>
          <a:prstGeom prst="rect">
            <a:avLst/>
          </a:prstGeom>
        </p:spPr>
        <p:txBody>
          <a:bodyPr bIns="0" lIns="0" rIns="0" tIns="0" wrap="none"/>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113"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114" name="PlaceHolder 3"/>
          <p:cNvSpPr>
            <a:spLocks noGrp="1"/>
          </p:cNvSpPr>
          <p:nvPr>
            <p:ph type="body"/>
          </p:nvPr>
        </p:nvSpPr>
        <p:spPr>
          <a:xfrm>
            <a:off x="4673520" y="1604520"/>
            <a:ext cx="4015440" cy="1896840"/>
          </a:xfrm>
          <a:prstGeom prst="rect">
            <a:avLst/>
          </a:prstGeom>
        </p:spPr>
        <p:txBody>
          <a:bodyPr bIns="0" lIns="0" rIns="0" tIns="0" wrap="none"/>
          <a:p>
            <a:endParaRPr/>
          </a:p>
        </p:txBody>
      </p:sp>
      <p:pic>
        <p:nvPicPr>
          <p:cNvPr descr="" id="115" name=""/>
          <p:cNvPicPr/>
          <p:nvPr/>
        </p:nvPicPr>
        <p:blipFill>
          <a:blip r:embed="rId2"/>
          <a:stretch>
            <a:fillRect/>
          </a:stretch>
        </p:blipFill>
        <p:spPr>
          <a:xfrm>
            <a:off x="5492520" y="3681360"/>
            <a:ext cx="2377440" cy="1896840"/>
          </a:xfrm>
          <a:prstGeom prst="rect">
            <a:avLst/>
          </a:prstGeom>
          <a:ln>
            <a:noFill/>
          </a:ln>
        </p:spPr>
      </p:pic>
      <p:pic>
        <p:nvPicPr>
          <p:cNvPr descr="" id="116" name=""/>
          <p:cNvPicPr/>
          <p:nvPr/>
        </p:nvPicPr>
        <p:blipFill>
          <a:blip r:embed="rId3"/>
          <a:stretch>
            <a:fillRect/>
          </a:stretch>
        </p:blipFill>
        <p:spPr>
          <a:xfrm>
            <a:off x="1276200" y="3681360"/>
            <a:ext cx="2377440" cy="189684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c5d1d7"/>
        </a:solidFill>
      </p:bgPr>
    </p:bg>
    <p:spTree>
      <p:nvGrpSpPr>
        <p:cNvPr id="1" name=""/>
        <p:cNvGrpSpPr/>
        <p:nvPr/>
      </p:nvGrpSpPr>
      <p:grpSpPr>
        <a:xfrm>
          <a:off x="0" y="0"/>
          <a:ext cx="0" cy="0"/>
          <a:chOff x="0" y="0"/>
          <a:chExt cx="0" cy="0"/>
        </a:xfrm>
      </p:grpSpPr>
      <p:sp>
        <p:nvSpPr>
          <p:cNvPr id="0" name="CustomShape 1"/>
          <p:cNvSpPr/>
          <p:nvPr/>
        </p:nvSpPr>
        <p:spPr>
          <a:xfrm>
            <a:off x="0" y="6705720"/>
            <a:ext cx="9143640" cy="151920"/>
          </a:xfrm>
          <a:prstGeom prst="rect">
            <a:avLst/>
          </a:prstGeom>
          <a:solidFill>
            <a:srgbClr val="ffffff"/>
          </a:solidFill>
          <a:ln w="9360">
            <a:noFill/>
          </a:ln>
        </p:spPr>
      </p:sp>
      <p:sp>
        <p:nvSpPr>
          <p:cNvPr id="1" name="CustomShape 2"/>
          <p:cNvSpPr/>
          <p:nvPr/>
        </p:nvSpPr>
        <p:spPr>
          <a:xfrm>
            <a:off x="0" y="0"/>
            <a:ext cx="9143640" cy="1392840"/>
          </a:xfrm>
          <a:prstGeom prst="rect">
            <a:avLst/>
          </a:prstGeom>
          <a:solidFill>
            <a:srgbClr val="ffffff"/>
          </a:solidFill>
          <a:ln w="9360">
            <a:noFill/>
          </a:ln>
        </p:spPr>
      </p:sp>
      <p:sp>
        <p:nvSpPr>
          <p:cNvPr id="2" name="CustomShape 3"/>
          <p:cNvSpPr/>
          <p:nvPr/>
        </p:nvSpPr>
        <p:spPr>
          <a:xfrm>
            <a:off x="0" y="0"/>
            <a:ext cx="151920" cy="6857640"/>
          </a:xfrm>
          <a:prstGeom prst="rect">
            <a:avLst/>
          </a:prstGeom>
          <a:solidFill>
            <a:srgbClr val="ffffff"/>
          </a:solidFill>
          <a:ln w="9360">
            <a:noFill/>
          </a:ln>
        </p:spPr>
      </p:sp>
      <p:sp>
        <p:nvSpPr>
          <p:cNvPr id="3" name="CustomShape 4"/>
          <p:cNvSpPr/>
          <p:nvPr/>
        </p:nvSpPr>
        <p:spPr>
          <a:xfrm>
            <a:off x="8991720" y="0"/>
            <a:ext cx="151920" cy="6857640"/>
          </a:xfrm>
          <a:prstGeom prst="rect">
            <a:avLst/>
          </a:prstGeom>
          <a:solidFill>
            <a:srgbClr val="ffffff"/>
          </a:solidFill>
          <a:ln w="9360">
            <a:noFill/>
          </a:ln>
        </p:spPr>
      </p:sp>
      <p:sp>
        <p:nvSpPr>
          <p:cNvPr id="4" name="CustomShape 5"/>
          <p:cNvSpPr/>
          <p:nvPr/>
        </p:nvSpPr>
        <p:spPr>
          <a:xfrm>
            <a:off x="159480" y="6395400"/>
            <a:ext cx="8829720" cy="309240"/>
          </a:xfrm>
          <a:prstGeom prst="rect">
            <a:avLst/>
          </a:prstGeom>
          <a:solidFill>
            <a:srgbClr val="8b216a"/>
          </a:solidFill>
          <a:ln w="9360">
            <a:noFill/>
          </a:ln>
        </p:spPr>
      </p:sp>
      <p:sp>
        <p:nvSpPr>
          <p:cNvPr id="5" name="CustomShape 6"/>
          <p:cNvSpPr/>
          <p:nvPr/>
        </p:nvSpPr>
        <p:spPr>
          <a:xfrm>
            <a:off x="152280" y="155520"/>
            <a:ext cx="8832600" cy="6546600"/>
          </a:xfrm>
          <a:prstGeom prst="rect">
            <a:avLst/>
          </a:prstGeom>
          <a:noFill/>
          <a:ln w="12600">
            <a:solidFill>
              <a:srgbClr val="8b216a"/>
            </a:solidFill>
            <a:miter/>
          </a:ln>
        </p:spPr>
      </p:sp>
      <p:sp>
        <p:nvSpPr>
          <p:cNvPr id="6" name="Line 7"/>
          <p:cNvSpPr/>
          <p:nvPr/>
        </p:nvSpPr>
        <p:spPr>
          <a:xfrm>
            <a:off x="152280" y="1276560"/>
            <a:ext cx="8832960" cy="0"/>
          </a:xfrm>
          <a:prstGeom prst="line">
            <a:avLst/>
          </a:prstGeom>
          <a:ln w="12600">
            <a:solidFill>
              <a:srgbClr val="8b216a"/>
            </a:solidFill>
            <a:custDash>
              <a:ds d="105000" sp="35000"/>
            </a:custDash>
            <a:round/>
          </a:ln>
        </p:spPr>
      </p:sp>
      <p:sp>
        <p:nvSpPr>
          <p:cNvPr id="7" name="CustomShape 8"/>
          <p:cNvSpPr/>
          <p:nvPr/>
        </p:nvSpPr>
        <p:spPr>
          <a:xfrm>
            <a:off x="4267080" y="956160"/>
            <a:ext cx="609120" cy="609120"/>
          </a:xfrm>
          <a:prstGeom prst="ellipse">
            <a:avLst/>
          </a:prstGeom>
          <a:solidFill>
            <a:srgbClr val="ffffff"/>
          </a:solidFill>
          <a:ln w="15840">
            <a:noFill/>
          </a:ln>
        </p:spPr>
      </p:sp>
      <p:sp>
        <p:nvSpPr>
          <p:cNvPr id="8" name="CustomShape 9"/>
          <p:cNvSpPr/>
          <p:nvPr/>
        </p:nvSpPr>
        <p:spPr>
          <a:xfrm>
            <a:off x="4361760" y="1050480"/>
            <a:ext cx="420120" cy="420120"/>
          </a:xfrm>
          <a:prstGeom prst="ellipse">
            <a:avLst/>
          </a:prstGeom>
          <a:solidFill>
            <a:srgbClr val="ffffff"/>
          </a:solidFill>
          <a:ln w="50760">
            <a:solidFill>
              <a:srgbClr val="8b216a"/>
            </a:solidFill>
            <a:round/>
          </a:ln>
        </p:spPr>
      </p:sp>
      <p:sp>
        <p:nvSpPr>
          <p:cNvPr id="9" name="CustomShape 10"/>
          <p:cNvSpPr/>
          <p:nvPr/>
        </p:nvSpPr>
        <p:spPr>
          <a:xfrm>
            <a:off x="0" y="6705720"/>
            <a:ext cx="9143640" cy="151920"/>
          </a:xfrm>
          <a:prstGeom prst="rect">
            <a:avLst/>
          </a:prstGeom>
          <a:solidFill>
            <a:srgbClr val="ffffff"/>
          </a:solidFill>
          <a:ln w="9360">
            <a:noFill/>
          </a:ln>
        </p:spPr>
      </p:sp>
      <p:sp>
        <p:nvSpPr>
          <p:cNvPr id="10" name="CustomShape 11"/>
          <p:cNvSpPr/>
          <p:nvPr/>
        </p:nvSpPr>
        <p:spPr>
          <a:xfrm>
            <a:off x="8991720" y="2880"/>
            <a:ext cx="151920" cy="6857640"/>
          </a:xfrm>
          <a:prstGeom prst="rect">
            <a:avLst/>
          </a:prstGeom>
          <a:solidFill>
            <a:srgbClr val="ffffff"/>
          </a:solidFill>
          <a:ln w="9360">
            <a:noFill/>
          </a:ln>
        </p:spPr>
      </p:sp>
      <p:sp>
        <p:nvSpPr>
          <p:cNvPr id="11" name="CustomShape 12"/>
          <p:cNvSpPr/>
          <p:nvPr/>
        </p:nvSpPr>
        <p:spPr>
          <a:xfrm>
            <a:off x="0" y="0"/>
            <a:ext cx="151920" cy="6857640"/>
          </a:xfrm>
          <a:prstGeom prst="rect">
            <a:avLst/>
          </a:prstGeom>
          <a:solidFill>
            <a:srgbClr val="ffffff"/>
          </a:solidFill>
          <a:ln w="9360">
            <a:noFill/>
          </a:ln>
        </p:spPr>
      </p:sp>
      <p:sp>
        <p:nvSpPr>
          <p:cNvPr id="12" name="CustomShape 13"/>
          <p:cNvSpPr/>
          <p:nvPr/>
        </p:nvSpPr>
        <p:spPr>
          <a:xfrm>
            <a:off x="0" y="0"/>
            <a:ext cx="9143640" cy="2514240"/>
          </a:xfrm>
          <a:prstGeom prst="rect">
            <a:avLst/>
          </a:prstGeom>
          <a:solidFill>
            <a:srgbClr val="ffffff"/>
          </a:solidFill>
          <a:ln w="9360">
            <a:noFill/>
          </a:ln>
        </p:spPr>
      </p:sp>
      <p:sp>
        <p:nvSpPr>
          <p:cNvPr id="13" name="CustomShape 14"/>
          <p:cNvSpPr/>
          <p:nvPr/>
        </p:nvSpPr>
        <p:spPr>
          <a:xfrm>
            <a:off x="146160" y="6391800"/>
            <a:ext cx="8832600" cy="309240"/>
          </a:xfrm>
          <a:prstGeom prst="rect">
            <a:avLst/>
          </a:prstGeom>
          <a:solidFill>
            <a:srgbClr val="8b216a"/>
          </a:solidFill>
          <a:ln w="9360">
            <a:noFill/>
          </a:ln>
        </p:spPr>
      </p:sp>
      <p:sp>
        <p:nvSpPr>
          <p:cNvPr id="14" name="PlaceHolder 15"/>
          <p:cNvSpPr>
            <a:spLocks noGrp="1"/>
          </p:cNvSpPr>
          <p:nvPr>
            <p:ph type="dt"/>
          </p:nvPr>
        </p:nvSpPr>
        <p:spPr>
          <a:xfrm>
            <a:off x="5932800" y="6390720"/>
            <a:ext cx="3044520" cy="365400"/>
          </a:xfrm>
          <a:prstGeom prst="rect">
            <a:avLst/>
          </a:prstGeom>
        </p:spPr>
        <p:txBody>
          <a:bodyPr bIns="45000" lIns="90000" rIns="90000" tIns="45000"/>
          <a:p>
            <a:pPr algn="r">
              <a:lnSpc>
                <a:spcPct val="100000"/>
              </a:lnSpc>
            </a:pPr>
            <a:r>
              <a:rPr b="1" lang="en-US" sz="1400">
                <a:solidFill>
                  <a:srgbClr val="ffffff"/>
                </a:solidFill>
                <a:latin typeface="Georgia"/>
              </a:rPr>
              <a:t>Scripps Classroom Connection</a:t>
            </a:r>
            <a:endParaRPr/>
          </a:p>
        </p:txBody>
      </p:sp>
      <p:sp>
        <p:nvSpPr>
          <p:cNvPr id="15" name="PlaceHolder 16"/>
          <p:cNvSpPr>
            <a:spLocks noGrp="1"/>
          </p:cNvSpPr>
          <p:nvPr>
            <p:ph type="ftr"/>
          </p:nvPr>
        </p:nvSpPr>
        <p:spPr>
          <a:xfrm>
            <a:off x="163080" y="6396840"/>
            <a:ext cx="358092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6" name="Line 17"/>
          <p:cNvSpPr/>
          <p:nvPr/>
        </p:nvSpPr>
        <p:spPr>
          <a:xfrm>
            <a:off x="155160" y="2419920"/>
            <a:ext cx="8833320" cy="0"/>
          </a:xfrm>
          <a:prstGeom prst="line">
            <a:avLst/>
          </a:prstGeom>
          <a:ln w="12600">
            <a:solidFill>
              <a:srgbClr val="8b216a"/>
            </a:solidFill>
            <a:custDash>
              <a:ds d="105000" sp="35000"/>
            </a:custDash>
            <a:round/>
          </a:ln>
        </p:spPr>
      </p:sp>
      <p:sp>
        <p:nvSpPr>
          <p:cNvPr id="17" name="CustomShape 18"/>
          <p:cNvSpPr/>
          <p:nvPr/>
        </p:nvSpPr>
        <p:spPr>
          <a:xfrm>
            <a:off x="152280" y="152280"/>
            <a:ext cx="8832600" cy="6546600"/>
          </a:xfrm>
          <a:prstGeom prst="rect">
            <a:avLst/>
          </a:prstGeom>
          <a:noFill/>
          <a:ln w="12600">
            <a:solidFill>
              <a:srgbClr val="8b216a"/>
            </a:solidFill>
            <a:miter/>
          </a:ln>
        </p:spPr>
      </p:sp>
      <p:sp>
        <p:nvSpPr>
          <p:cNvPr id="18" name="CustomShape 19"/>
          <p:cNvSpPr/>
          <p:nvPr/>
        </p:nvSpPr>
        <p:spPr>
          <a:xfrm>
            <a:off x="4267080" y="2115360"/>
            <a:ext cx="609120" cy="609120"/>
          </a:xfrm>
          <a:prstGeom prst="ellipse">
            <a:avLst/>
          </a:prstGeom>
          <a:solidFill>
            <a:srgbClr val="ffffff"/>
          </a:solidFill>
          <a:ln w="15840">
            <a:noFill/>
          </a:ln>
        </p:spPr>
      </p:sp>
      <p:sp>
        <p:nvSpPr>
          <p:cNvPr id="19" name="CustomShape 20"/>
          <p:cNvSpPr/>
          <p:nvPr/>
        </p:nvSpPr>
        <p:spPr>
          <a:xfrm>
            <a:off x="4361760" y="2209680"/>
            <a:ext cx="420120" cy="420120"/>
          </a:xfrm>
          <a:prstGeom prst="ellipse">
            <a:avLst/>
          </a:prstGeom>
          <a:solidFill>
            <a:srgbClr val="ffffff"/>
          </a:solidFill>
          <a:ln w="50760">
            <a:solidFill>
              <a:srgbClr val="8b216a"/>
            </a:solidFill>
            <a:round/>
          </a:ln>
        </p:spPr>
      </p:sp>
      <p:sp>
        <p:nvSpPr>
          <p:cNvPr id="20" name="PlaceHolder 21"/>
          <p:cNvSpPr>
            <a:spLocks noGrp="1"/>
          </p:cNvSpPr>
          <p:nvPr>
            <p:ph type="sldNum"/>
          </p:nvPr>
        </p:nvSpPr>
        <p:spPr>
          <a:xfrm>
            <a:off x="4343400" y="2199600"/>
            <a:ext cx="456840" cy="441000"/>
          </a:xfrm>
          <a:prstGeom prst="rect">
            <a:avLst/>
          </a:prstGeom>
        </p:spPr>
        <p:txBody>
          <a:bodyPr anchor="ctr" bIns="45000" lIns="45720" rIns="45720" tIns="45000"/>
          <a:p>
            <a:pPr>
              <a:lnSpc>
                <a:spcPct val="100000"/>
              </a:lnSpc>
            </a:pPr>
            <a:fld id="{4502CF27-0EAB-43C9-944B-94ACA505663D}" type="slidenum">
              <a:rPr lang="en-US" sz="1600">
                <a:solidFill>
                  <a:srgbClr val="8b216a"/>
                </a:solidFill>
                <a:latin typeface="Georgia"/>
              </a:rPr>
              <a:t>&lt;number&gt;</a:t>
            </a:fld>
            <a:endParaRPr/>
          </a:p>
        </p:txBody>
      </p:sp>
      <p:sp>
        <p:nvSpPr>
          <p:cNvPr id="21" name="PlaceHolder 22"/>
          <p:cNvSpPr>
            <a:spLocks noGrp="1"/>
          </p:cNvSpPr>
          <p:nvPr>
            <p:ph type="title"/>
          </p:nvPr>
        </p:nvSpPr>
        <p:spPr>
          <a:xfrm>
            <a:off x="685800" y="380880"/>
            <a:ext cx="7772040" cy="1752120"/>
          </a:xfrm>
          <a:prstGeom prst="rect">
            <a:avLst/>
          </a:prstGeom>
        </p:spPr>
        <p:txBody>
          <a:bodyPr anchor="b" bIns="45000" lIns="90000" rIns="90000" tIns="45000"/>
          <a:p>
            <a:pPr>
              <a:lnSpc>
                <a:spcPct val="100000"/>
              </a:lnSpc>
            </a:pPr>
            <a:r>
              <a:rPr lang="en-US" sz="4200">
                <a:solidFill>
                  <a:srgbClr val="8b216a"/>
                </a:solidFill>
                <a:latin typeface="Georgia"/>
              </a:rPr>
              <a:t>Click to edit the title text formatClick to edit Master title style</a:t>
            </a:r>
            <a:endParaRPr/>
          </a:p>
        </p:txBody>
      </p:sp>
      <p:sp>
        <p:nvSpPr>
          <p:cNvPr id="22" name="PlaceHolder 23"/>
          <p:cNvSpPr>
            <a:spLocks noGrp="1"/>
          </p:cNvSpPr>
          <p:nvPr>
            <p:ph type="body"/>
          </p:nvPr>
        </p:nvSpPr>
        <p:spPr>
          <a:xfrm>
            <a:off x="457200" y="1604520"/>
            <a:ext cx="8229240" cy="3977640"/>
          </a:xfrm>
          <a:prstGeom prst="rect">
            <a:avLst/>
          </a:prstGeom>
        </p:spPr>
        <p:txBody>
          <a:bodyPr bIns="0" lIns="0" rIns="0" tIns="0" wrap="none"/>
          <a:p>
            <a:pPr>
              <a:buSzPct val="25000"/>
              <a:buFont typeface="StarSymbol"/>
              <a:buChar char=""/>
            </a:pPr>
            <a:r>
              <a:rPr lang="en-US"/>
              <a:t>Click to edit the outline text format</a:t>
            </a:r>
            <a:endParaRPr/>
          </a:p>
          <a:p>
            <a:pPr lvl="1">
              <a:buSzPct val="25000"/>
              <a:buFont typeface="StarSymbol"/>
              <a:buChar char=""/>
            </a:pPr>
            <a:r>
              <a:rPr lang="en-US"/>
              <a:t>Second Outline Level</a:t>
            </a:r>
            <a:endParaRPr/>
          </a:p>
          <a:p>
            <a:pPr lvl="2">
              <a:buSzPct val="25000"/>
              <a:buFont typeface="StarSymbol"/>
              <a:buChar char=""/>
            </a:pPr>
            <a:r>
              <a:rPr lang="en-US"/>
              <a:t>Third Outline Level</a:t>
            </a:r>
            <a:endParaRPr/>
          </a:p>
          <a:p>
            <a:pPr lvl="3">
              <a:buSzPct val="25000"/>
              <a:buFont typeface="StarSymbol"/>
              <a:buChar char=""/>
            </a:pPr>
            <a:r>
              <a:rPr lang="en-US"/>
              <a:t>Fourth Outline Level</a:t>
            </a:r>
            <a:endParaRPr/>
          </a:p>
          <a:p>
            <a:pPr lvl="4">
              <a:buSzPct val="25000"/>
              <a:buFont typeface="StarSymbol"/>
              <a:buChar char=""/>
            </a:pPr>
            <a:r>
              <a:rPr lang="en-US"/>
              <a:t>Fifth Outline Level</a:t>
            </a:r>
            <a:endParaRPr/>
          </a:p>
          <a:p>
            <a:pPr lvl="5">
              <a:buSzPct val="25000"/>
              <a:buFont typeface="StarSymbol"/>
              <a:buChar char=""/>
            </a:pPr>
            <a:r>
              <a:rPr lang="en-US"/>
              <a:t>Sixth Outline Level</a:t>
            </a:r>
            <a:endParaRPr/>
          </a:p>
          <a:p>
            <a:pPr lvl="6">
              <a:buSzPct val="25000"/>
              <a:buFont typeface="StarSymbol"/>
              <a:buChar char=""/>
            </a:pPr>
            <a:r>
              <a:rPr lang="en-US"/>
              <a:t>Seventh Outline Level</a:t>
            </a:r>
            <a:endParaRPr/>
          </a:p>
        </p:txBody>
      </p:sp>
    </p:spTree>
  </p:cSld>
  <p:clrMap accent1="accent1" accent2="accent2" accent3="accent3" accent4="accent4" accent5="accent5" accent6="accent6" bg1="lt1" bg2="lt2" folHlink="folHlink" hlink="hlink" tx1="dk1" tx2="dk2"/>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57" name="CustomShape 1"/>
          <p:cNvSpPr/>
          <p:nvPr/>
        </p:nvSpPr>
        <p:spPr>
          <a:xfrm>
            <a:off x="0" y="6705720"/>
            <a:ext cx="9143640" cy="151920"/>
          </a:xfrm>
          <a:prstGeom prst="rect">
            <a:avLst/>
          </a:prstGeom>
          <a:solidFill>
            <a:srgbClr val="ffffff"/>
          </a:solidFill>
          <a:ln w="9360">
            <a:noFill/>
          </a:ln>
        </p:spPr>
      </p:sp>
      <p:sp>
        <p:nvSpPr>
          <p:cNvPr id="58" name="CustomShape 2"/>
          <p:cNvSpPr/>
          <p:nvPr/>
        </p:nvSpPr>
        <p:spPr>
          <a:xfrm>
            <a:off x="0" y="0"/>
            <a:ext cx="9143640" cy="1392840"/>
          </a:xfrm>
          <a:prstGeom prst="rect">
            <a:avLst/>
          </a:prstGeom>
          <a:solidFill>
            <a:srgbClr val="ffffff"/>
          </a:solidFill>
          <a:ln w="9360">
            <a:noFill/>
          </a:ln>
        </p:spPr>
      </p:sp>
      <p:sp>
        <p:nvSpPr>
          <p:cNvPr id="59" name="CustomShape 3"/>
          <p:cNvSpPr/>
          <p:nvPr/>
        </p:nvSpPr>
        <p:spPr>
          <a:xfrm>
            <a:off x="0" y="0"/>
            <a:ext cx="151920" cy="6857640"/>
          </a:xfrm>
          <a:prstGeom prst="rect">
            <a:avLst/>
          </a:prstGeom>
          <a:solidFill>
            <a:srgbClr val="ffffff"/>
          </a:solidFill>
          <a:ln w="9360">
            <a:noFill/>
          </a:ln>
        </p:spPr>
      </p:sp>
      <p:sp>
        <p:nvSpPr>
          <p:cNvPr id="60" name="CustomShape 4"/>
          <p:cNvSpPr/>
          <p:nvPr/>
        </p:nvSpPr>
        <p:spPr>
          <a:xfrm>
            <a:off x="8991720" y="0"/>
            <a:ext cx="151920" cy="6857640"/>
          </a:xfrm>
          <a:prstGeom prst="rect">
            <a:avLst/>
          </a:prstGeom>
          <a:solidFill>
            <a:srgbClr val="ffffff"/>
          </a:solidFill>
          <a:ln w="9360">
            <a:noFill/>
          </a:ln>
        </p:spPr>
      </p:sp>
      <p:sp>
        <p:nvSpPr>
          <p:cNvPr id="61" name="CustomShape 5"/>
          <p:cNvSpPr/>
          <p:nvPr/>
        </p:nvSpPr>
        <p:spPr>
          <a:xfrm>
            <a:off x="159480" y="6395400"/>
            <a:ext cx="8829720" cy="309240"/>
          </a:xfrm>
          <a:prstGeom prst="rect">
            <a:avLst/>
          </a:prstGeom>
          <a:solidFill>
            <a:srgbClr val="8b216a"/>
          </a:solidFill>
          <a:ln w="9360">
            <a:noFill/>
          </a:ln>
        </p:spPr>
      </p:sp>
      <p:sp>
        <p:nvSpPr>
          <p:cNvPr id="62" name="CustomShape 6"/>
          <p:cNvSpPr/>
          <p:nvPr/>
        </p:nvSpPr>
        <p:spPr>
          <a:xfrm>
            <a:off x="152280" y="155520"/>
            <a:ext cx="8832600" cy="6546600"/>
          </a:xfrm>
          <a:prstGeom prst="rect">
            <a:avLst/>
          </a:prstGeom>
          <a:noFill/>
          <a:ln w="12600">
            <a:solidFill>
              <a:srgbClr val="8b216a"/>
            </a:solidFill>
            <a:miter/>
          </a:ln>
        </p:spPr>
      </p:sp>
      <p:sp>
        <p:nvSpPr>
          <p:cNvPr id="63" name="Line 7"/>
          <p:cNvSpPr/>
          <p:nvPr/>
        </p:nvSpPr>
        <p:spPr>
          <a:xfrm>
            <a:off x="152280" y="1276560"/>
            <a:ext cx="8832960" cy="0"/>
          </a:xfrm>
          <a:prstGeom prst="line">
            <a:avLst/>
          </a:prstGeom>
          <a:ln w="12600">
            <a:solidFill>
              <a:srgbClr val="8b216a"/>
            </a:solidFill>
            <a:custDash>
              <a:ds d="105000" sp="35000"/>
            </a:custDash>
            <a:round/>
          </a:ln>
        </p:spPr>
      </p:sp>
      <p:sp>
        <p:nvSpPr>
          <p:cNvPr id="64" name="CustomShape 8"/>
          <p:cNvSpPr/>
          <p:nvPr/>
        </p:nvSpPr>
        <p:spPr>
          <a:xfrm>
            <a:off x="4267080" y="956160"/>
            <a:ext cx="609120" cy="609120"/>
          </a:xfrm>
          <a:prstGeom prst="ellipse">
            <a:avLst/>
          </a:prstGeom>
          <a:solidFill>
            <a:srgbClr val="ffffff"/>
          </a:solidFill>
          <a:ln w="15840">
            <a:noFill/>
          </a:ln>
        </p:spPr>
      </p:sp>
      <p:sp>
        <p:nvSpPr>
          <p:cNvPr id="65" name="CustomShape 9"/>
          <p:cNvSpPr/>
          <p:nvPr/>
        </p:nvSpPr>
        <p:spPr>
          <a:xfrm>
            <a:off x="4361760" y="1050480"/>
            <a:ext cx="420120" cy="420120"/>
          </a:xfrm>
          <a:prstGeom prst="ellipse">
            <a:avLst/>
          </a:prstGeom>
          <a:solidFill>
            <a:srgbClr val="ffffff"/>
          </a:solidFill>
          <a:ln w="50760">
            <a:solidFill>
              <a:srgbClr val="8b216a"/>
            </a:solidFill>
            <a:round/>
          </a:ln>
        </p:spPr>
      </p:sp>
      <p:sp>
        <p:nvSpPr>
          <p:cNvPr id="66" name="Line 10"/>
          <p:cNvSpPr/>
          <p:nvPr/>
        </p:nvSpPr>
        <p:spPr>
          <a:xfrm>
            <a:off x="152280" y="533160"/>
            <a:ext cx="8832960" cy="0"/>
          </a:xfrm>
          <a:prstGeom prst="line">
            <a:avLst/>
          </a:prstGeom>
          <a:ln w="12600">
            <a:solidFill>
              <a:srgbClr val="8b216a"/>
            </a:solidFill>
            <a:custDash>
              <a:ds d="105000" sp="35000"/>
            </a:custDash>
            <a:round/>
          </a:ln>
        </p:spPr>
      </p:sp>
      <p:sp>
        <p:nvSpPr>
          <p:cNvPr id="67" name="CustomShape 11"/>
          <p:cNvSpPr/>
          <p:nvPr/>
        </p:nvSpPr>
        <p:spPr>
          <a:xfrm>
            <a:off x="0" y="6705720"/>
            <a:ext cx="9143640" cy="151920"/>
          </a:xfrm>
          <a:prstGeom prst="rect">
            <a:avLst/>
          </a:prstGeom>
          <a:solidFill>
            <a:srgbClr val="ffffff"/>
          </a:solidFill>
          <a:ln w="9360">
            <a:noFill/>
          </a:ln>
        </p:spPr>
      </p:sp>
      <p:sp>
        <p:nvSpPr>
          <p:cNvPr id="68" name="CustomShape 12"/>
          <p:cNvSpPr/>
          <p:nvPr/>
        </p:nvSpPr>
        <p:spPr>
          <a:xfrm>
            <a:off x="8991720" y="0"/>
            <a:ext cx="151920" cy="6857640"/>
          </a:xfrm>
          <a:prstGeom prst="rect">
            <a:avLst/>
          </a:prstGeom>
          <a:solidFill>
            <a:srgbClr val="ffffff"/>
          </a:solidFill>
          <a:ln w="9360">
            <a:noFill/>
          </a:ln>
        </p:spPr>
      </p:sp>
      <p:sp>
        <p:nvSpPr>
          <p:cNvPr id="69" name="CustomShape 13"/>
          <p:cNvSpPr/>
          <p:nvPr/>
        </p:nvSpPr>
        <p:spPr>
          <a:xfrm>
            <a:off x="0" y="0"/>
            <a:ext cx="9143640" cy="151920"/>
          </a:xfrm>
          <a:prstGeom prst="rect">
            <a:avLst/>
          </a:prstGeom>
          <a:solidFill>
            <a:srgbClr val="ffffff"/>
          </a:solidFill>
          <a:ln w="9360">
            <a:noFill/>
          </a:ln>
        </p:spPr>
      </p:sp>
      <p:sp>
        <p:nvSpPr>
          <p:cNvPr id="70" name="CustomShape 14"/>
          <p:cNvSpPr/>
          <p:nvPr/>
        </p:nvSpPr>
        <p:spPr>
          <a:xfrm>
            <a:off x="0" y="0"/>
            <a:ext cx="151920" cy="6857640"/>
          </a:xfrm>
          <a:prstGeom prst="rect">
            <a:avLst/>
          </a:prstGeom>
          <a:solidFill>
            <a:srgbClr val="ffffff"/>
          </a:solidFill>
          <a:ln w="9360">
            <a:noFill/>
          </a:ln>
        </p:spPr>
      </p:sp>
      <p:sp>
        <p:nvSpPr>
          <p:cNvPr id="71" name="CustomShape 15"/>
          <p:cNvSpPr/>
          <p:nvPr/>
        </p:nvSpPr>
        <p:spPr>
          <a:xfrm>
            <a:off x="152280" y="152280"/>
            <a:ext cx="8832600" cy="301320"/>
          </a:xfrm>
          <a:prstGeom prst="rect">
            <a:avLst/>
          </a:prstGeom>
          <a:solidFill>
            <a:srgbClr val="8b216a"/>
          </a:solidFill>
          <a:ln w="9360">
            <a:noFill/>
          </a:ln>
        </p:spPr>
      </p:sp>
      <p:sp>
        <p:nvSpPr>
          <p:cNvPr id="72" name="CustomShape 16"/>
          <p:cNvSpPr/>
          <p:nvPr/>
        </p:nvSpPr>
        <p:spPr>
          <a:xfrm>
            <a:off x="152280" y="609480"/>
            <a:ext cx="2742840" cy="5778360"/>
          </a:xfrm>
          <a:prstGeom prst="rect">
            <a:avLst/>
          </a:prstGeom>
          <a:solidFill>
            <a:srgbClr val="8b216a"/>
          </a:solidFill>
          <a:ln w="15840">
            <a:noFill/>
          </a:ln>
        </p:spPr>
      </p:sp>
      <p:sp>
        <p:nvSpPr>
          <p:cNvPr id="73" name="CustomShape 17"/>
          <p:cNvSpPr/>
          <p:nvPr/>
        </p:nvSpPr>
        <p:spPr>
          <a:xfrm>
            <a:off x="152280" y="155520"/>
            <a:ext cx="8832600" cy="6546600"/>
          </a:xfrm>
          <a:prstGeom prst="rect">
            <a:avLst/>
          </a:prstGeom>
          <a:noFill/>
          <a:ln w="12600">
            <a:solidFill>
              <a:srgbClr val="8b216a"/>
            </a:solidFill>
            <a:miter/>
          </a:ln>
        </p:spPr>
      </p:sp>
      <p:sp>
        <p:nvSpPr>
          <p:cNvPr id="74" name="CustomShape 18"/>
          <p:cNvSpPr/>
          <p:nvPr/>
        </p:nvSpPr>
        <p:spPr>
          <a:xfrm>
            <a:off x="1295280" y="228600"/>
            <a:ext cx="609120" cy="609120"/>
          </a:xfrm>
          <a:prstGeom prst="ellipse">
            <a:avLst/>
          </a:prstGeom>
          <a:solidFill>
            <a:srgbClr val="ffffff"/>
          </a:solidFill>
          <a:ln w="15840">
            <a:noFill/>
          </a:ln>
        </p:spPr>
      </p:sp>
      <p:sp>
        <p:nvSpPr>
          <p:cNvPr id="75" name="CustomShape 19"/>
          <p:cNvSpPr/>
          <p:nvPr/>
        </p:nvSpPr>
        <p:spPr>
          <a:xfrm>
            <a:off x="1389960" y="322920"/>
            <a:ext cx="420120" cy="420120"/>
          </a:xfrm>
          <a:prstGeom prst="ellipse">
            <a:avLst/>
          </a:prstGeom>
          <a:solidFill>
            <a:srgbClr val="ffffff"/>
          </a:solidFill>
          <a:ln w="50760">
            <a:solidFill>
              <a:srgbClr val="8b216a"/>
            </a:solidFill>
            <a:round/>
          </a:ln>
        </p:spPr>
      </p:sp>
      <p:sp>
        <p:nvSpPr>
          <p:cNvPr id="76" name="PlaceHolder 20"/>
          <p:cNvSpPr>
            <a:spLocks noGrp="1"/>
          </p:cNvSpPr>
          <p:nvPr>
            <p:ph type="sldNum"/>
          </p:nvPr>
        </p:nvSpPr>
        <p:spPr>
          <a:xfrm>
            <a:off x="1371600" y="312840"/>
            <a:ext cx="456840" cy="441000"/>
          </a:xfrm>
          <a:prstGeom prst="rect">
            <a:avLst/>
          </a:prstGeom>
        </p:spPr>
        <p:txBody>
          <a:bodyPr anchor="ctr" bIns="45000" lIns="45720" rIns="45720" tIns="45000"/>
          <a:p>
            <a:pPr algn="ctr">
              <a:lnSpc>
                <a:spcPct val="100000"/>
              </a:lnSpc>
            </a:pPr>
            <a:fld id="{D25CC6CE-F34E-4721-9D89-A8BE9C894E5C}" type="slidenum">
              <a:rPr lang="en-US" sz="1600">
                <a:solidFill>
                  <a:srgbClr val="8b216a"/>
                </a:solidFill>
                <a:latin typeface="Georgia"/>
              </a:rPr>
              <a:t>&lt;number&gt;</a:t>
            </a:fld>
            <a:endParaRPr/>
          </a:p>
        </p:txBody>
      </p:sp>
      <p:sp>
        <p:nvSpPr>
          <p:cNvPr id="77" name="PlaceHolder 21"/>
          <p:cNvSpPr>
            <a:spLocks noGrp="1"/>
          </p:cNvSpPr>
          <p:nvPr>
            <p:ph type="title"/>
          </p:nvPr>
        </p:nvSpPr>
        <p:spPr>
          <a:xfrm>
            <a:off x="3000240" y="5029200"/>
            <a:ext cx="5866920" cy="1218960"/>
          </a:xfrm>
          <a:prstGeom prst="rect">
            <a:avLst/>
          </a:prstGeom>
        </p:spPr>
        <p:txBody>
          <a:bodyPr bIns="45000" lIns="90000" rIns="90000" tIns="45000"/>
          <a:p>
            <a:pPr>
              <a:lnSpc>
                <a:spcPct val="100000"/>
              </a:lnSpc>
            </a:pPr>
            <a:r>
              <a:rPr b="1" lang="en-US" sz="2400">
                <a:solidFill>
                  <a:srgbClr val="646b86"/>
                </a:solidFill>
                <a:latin typeface="Georgia"/>
              </a:rPr>
              <a:t>Click to edit the title text formatClick to edit Master title style</a:t>
            </a:r>
            <a:endParaRPr/>
          </a:p>
        </p:txBody>
      </p:sp>
      <p:sp>
        <p:nvSpPr>
          <p:cNvPr id="78" name="PlaceHolder 22"/>
          <p:cNvSpPr>
            <a:spLocks noGrp="1"/>
          </p:cNvSpPr>
          <p:nvPr>
            <p:ph type="body"/>
          </p:nvPr>
        </p:nvSpPr>
        <p:spPr>
          <a:xfrm>
            <a:off x="3000240" y="609480"/>
            <a:ext cx="5866920" cy="4266720"/>
          </a:xfrm>
          <a:prstGeom prst="rect">
            <a:avLst/>
          </a:prstGeom>
        </p:spPr>
        <p:txBody>
          <a:bodyPr bIns="45000" lIns="90000" rIns="90000" tIns="45000"/>
          <a:p>
            <a:pPr>
              <a:buSzPct val="25000"/>
              <a:buFont typeface="StarSymbol"/>
              <a:buChar char=""/>
            </a:pPr>
            <a:r>
              <a:rPr lang="en-US" sz="3200">
                <a:solidFill>
                  <a:srgbClr val="000000"/>
                </a:solidFill>
                <a:latin typeface="Georgia"/>
              </a:rPr>
              <a:t>Click to edit the outline text format</a:t>
            </a:r>
            <a:endParaRPr/>
          </a:p>
          <a:p>
            <a:pPr lvl="1">
              <a:buSzPct val="25000"/>
              <a:buFont typeface="StarSymbol"/>
              <a:buChar char=""/>
            </a:pPr>
            <a:r>
              <a:rPr lang="en-US" sz="3200">
                <a:solidFill>
                  <a:srgbClr val="000000"/>
                </a:solidFill>
                <a:latin typeface="Georgia"/>
              </a:rPr>
              <a:t>Second Outline Level</a:t>
            </a:r>
            <a:endParaRPr/>
          </a:p>
          <a:p>
            <a:pPr lvl="2">
              <a:buSzPct val="25000"/>
              <a:buFont typeface="StarSymbol"/>
              <a:buChar char=""/>
            </a:pPr>
            <a:r>
              <a:rPr lang="en-US" sz="3200">
                <a:solidFill>
                  <a:srgbClr val="000000"/>
                </a:solidFill>
                <a:latin typeface="Georgia"/>
              </a:rPr>
              <a:t>Third Outline Level</a:t>
            </a:r>
            <a:endParaRPr/>
          </a:p>
          <a:p>
            <a:pPr lvl="3">
              <a:buSzPct val="25000"/>
              <a:buFont typeface="StarSymbol"/>
              <a:buChar char=""/>
            </a:pPr>
            <a:r>
              <a:rPr lang="en-US" sz="3200">
                <a:solidFill>
                  <a:srgbClr val="000000"/>
                </a:solidFill>
                <a:latin typeface="Georgia"/>
              </a:rPr>
              <a:t>Fourth Outline Level</a:t>
            </a:r>
            <a:endParaRPr/>
          </a:p>
          <a:p>
            <a:pPr lvl="4">
              <a:buSzPct val="25000"/>
              <a:buFont typeface="StarSymbol"/>
              <a:buChar char=""/>
            </a:pPr>
            <a:r>
              <a:rPr lang="en-US" sz="3200">
                <a:solidFill>
                  <a:srgbClr val="000000"/>
                </a:solidFill>
                <a:latin typeface="Georgia"/>
              </a:rPr>
              <a:t>Fifth Outline Level</a:t>
            </a:r>
            <a:endParaRPr/>
          </a:p>
          <a:p>
            <a:pPr lvl="5">
              <a:buSzPct val="25000"/>
              <a:buFont typeface="StarSymbol"/>
              <a:buChar char=""/>
            </a:pPr>
            <a:r>
              <a:rPr lang="en-US" sz="3200">
                <a:solidFill>
                  <a:srgbClr val="000000"/>
                </a:solidFill>
                <a:latin typeface="Georgia"/>
              </a:rPr>
              <a:t>Sixth Outline Level</a:t>
            </a:r>
            <a:endParaRPr/>
          </a:p>
          <a:p>
            <a:pPr>
              <a:lnSpc>
                <a:spcPct val="100000"/>
              </a:lnSpc>
            </a:pPr>
            <a:r>
              <a:rPr lang="en-US" sz="3200">
                <a:solidFill>
                  <a:srgbClr val="000000"/>
                </a:solidFill>
                <a:latin typeface="Georgia"/>
              </a:rPr>
              <a:t>Seventh Outline LevelDrag picture to placeholder or click icon to add</a:t>
            </a:r>
            <a:endParaRPr/>
          </a:p>
        </p:txBody>
      </p:sp>
      <p:sp>
        <p:nvSpPr>
          <p:cNvPr id="79" name="PlaceHolder 23"/>
          <p:cNvSpPr>
            <a:spLocks noGrp="1"/>
          </p:cNvSpPr>
          <p:nvPr>
            <p:ph type="body"/>
          </p:nvPr>
        </p:nvSpPr>
        <p:spPr>
          <a:xfrm>
            <a:off x="380880" y="990720"/>
            <a:ext cx="2437920" cy="5257440"/>
          </a:xfrm>
          <a:prstGeom prst="rect">
            <a:avLst/>
          </a:prstGeom>
        </p:spPr>
        <p:txBody>
          <a:bodyPr bIns="45000" lIns="90000" rIns="90000" tIns="45000"/>
          <a:p>
            <a:pPr>
              <a:buSzPct val="25000"/>
              <a:buFont typeface="StarSymbol"/>
              <a:buChar char=""/>
            </a:pPr>
            <a:r>
              <a:rPr b="1" lang="en-US" sz="1600">
                <a:solidFill>
                  <a:srgbClr val="ffffff"/>
                </a:solidFill>
                <a:latin typeface="Georgia"/>
              </a:rPr>
              <a:t>Click to edit the outline text format</a:t>
            </a:r>
            <a:endParaRPr/>
          </a:p>
          <a:p>
            <a:pPr lvl="1">
              <a:buSzPct val="25000"/>
              <a:buFont typeface="StarSymbol"/>
              <a:buChar char=""/>
            </a:pPr>
            <a:r>
              <a:rPr b="1" lang="en-US" sz="1600">
                <a:solidFill>
                  <a:srgbClr val="ffffff"/>
                </a:solidFill>
                <a:latin typeface="Georgia"/>
              </a:rPr>
              <a:t>Second Outline Level</a:t>
            </a:r>
            <a:endParaRPr/>
          </a:p>
          <a:p>
            <a:pPr lvl="2">
              <a:buSzPct val="25000"/>
              <a:buFont typeface="StarSymbol"/>
              <a:buChar char=""/>
            </a:pPr>
            <a:r>
              <a:rPr b="1" lang="en-US" sz="1600">
                <a:solidFill>
                  <a:srgbClr val="ffffff"/>
                </a:solidFill>
                <a:latin typeface="Georgia"/>
              </a:rPr>
              <a:t>Third Outline Level</a:t>
            </a:r>
            <a:endParaRPr/>
          </a:p>
          <a:p>
            <a:pPr lvl="3">
              <a:buSzPct val="25000"/>
              <a:buFont typeface="StarSymbol"/>
              <a:buChar char=""/>
            </a:pPr>
            <a:r>
              <a:rPr b="1" lang="en-US" sz="1600">
                <a:solidFill>
                  <a:srgbClr val="ffffff"/>
                </a:solidFill>
                <a:latin typeface="Georgia"/>
              </a:rPr>
              <a:t>Fourth Outline Level</a:t>
            </a:r>
            <a:endParaRPr/>
          </a:p>
          <a:p>
            <a:pPr lvl="4">
              <a:buSzPct val="25000"/>
              <a:buFont typeface="StarSymbol"/>
              <a:buChar char=""/>
            </a:pPr>
            <a:r>
              <a:rPr b="1" lang="en-US" sz="1600">
                <a:solidFill>
                  <a:srgbClr val="ffffff"/>
                </a:solidFill>
                <a:latin typeface="Georgia"/>
              </a:rPr>
              <a:t>Fifth Outline Level</a:t>
            </a:r>
            <a:endParaRPr/>
          </a:p>
          <a:p>
            <a:pPr lvl="5">
              <a:buSzPct val="25000"/>
              <a:buFont typeface="StarSymbol"/>
              <a:buChar char=""/>
            </a:pPr>
            <a:r>
              <a:rPr b="1" lang="en-US" sz="1600">
                <a:solidFill>
                  <a:srgbClr val="ffffff"/>
                </a:solidFill>
                <a:latin typeface="Georgia"/>
              </a:rPr>
              <a:t>Sixth Outline Level</a:t>
            </a:r>
            <a:endParaRPr/>
          </a:p>
          <a:p>
            <a:pPr>
              <a:lnSpc>
                <a:spcPct val="100000"/>
              </a:lnSpc>
            </a:pPr>
            <a:r>
              <a:rPr b="1" lang="en-US" sz="1600">
                <a:solidFill>
                  <a:srgbClr val="ffffff"/>
                </a:solidFill>
                <a:latin typeface="Georgia"/>
              </a:rPr>
              <a:t>Seventh Outline LevelClick to edit Master text styles</a:t>
            </a:r>
            <a:endParaRPr/>
          </a:p>
        </p:txBody>
      </p:sp>
      <p:sp>
        <p:nvSpPr>
          <p:cNvPr id="80" name="CustomShape 24"/>
          <p:cNvSpPr/>
          <p:nvPr/>
        </p:nvSpPr>
        <p:spPr>
          <a:xfrm>
            <a:off x="149400" y="6388560"/>
            <a:ext cx="8832600" cy="309240"/>
          </a:xfrm>
          <a:prstGeom prst="rect">
            <a:avLst/>
          </a:prstGeom>
          <a:solidFill>
            <a:srgbClr val="8b216a"/>
          </a:solidFill>
          <a:ln w="9360">
            <a:noFill/>
          </a:ln>
        </p:spPr>
      </p:sp>
      <p:sp>
        <p:nvSpPr>
          <p:cNvPr id="81" name="PlaceHolder 25"/>
          <p:cNvSpPr>
            <a:spLocks noGrp="1"/>
          </p:cNvSpPr>
          <p:nvPr>
            <p:ph type="dt"/>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82" name="PlaceHolder 26"/>
          <p:cNvSpPr>
            <a:spLocks noGrp="1"/>
          </p:cNvSpPr>
          <p:nvPr>
            <p:ph type="ftr"/>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Tree>
  </p:cSld>
  <p:clrMap accent1="accent1" accent2="accent2" accent3="accent3" accent4="accent4" accent5="accent5" accent6="accent6" bg1="lt1" bg2="lt2" folHlink="folHlink" hlink="hlink" tx1="dk1" tx2="dk2"/>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gif"/><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slideLayout" Target="../slideLayouts/slideLayout13.xml"/><Relationship Id="rId6"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slideLayout" Target="../slideLayouts/slideLayout13.xml"/><Relationship Id="rId4"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slideLayout" Target="../slideLayouts/slideLayout13.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jpeg"/><Relationship Id="rId3" Type="http://schemas.openxmlformats.org/officeDocument/2006/relationships/slideLayout" Target="../slideLayouts/slideLayout13.xml"/><Relationship Id="rId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jpeg"/><Relationship Id="rId3" Type="http://schemas.openxmlformats.org/officeDocument/2006/relationships/image" Target="../media/image19.jpeg"/><Relationship Id="rId4" Type="http://schemas.openxmlformats.org/officeDocument/2006/relationships/slideLayout" Target="../slideLayouts/slideLayout13.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2" name="TextShape 1"/>
          <p:cNvSpPr txBox="1"/>
          <p:nvPr/>
        </p:nvSpPr>
        <p:spPr>
          <a:xfrm>
            <a:off x="182880" y="380880"/>
            <a:ext cx="8778240" cy="1447920"/>
          </a:xfrm>
          <a:prstGeom prst="rect">
            <a:avLst/>
          </a:prstGeom>
        </p:spPr>
        <p:txBody>
          <a:bodyPr anchor="b" bIns="45000" lIns="90000" rIns="90000" tIns="45000"/>
          <a:p>
            <a:pPr algn="ctr">
              <a:lnSpc>
                <a:spcPct val="100000"/>
              </a:lnSpc>
            </a:pPr>
            <a:r>
              <a:rPr lang="en-US" sz="3600">
                <a:solidFill>
                  <a:srgbClr val="8b216a"/>
                </a:solidFill>
                <a:latin typeface="Georgia"/>
              </a:rPr>
              <a:t>Mechanical Waves - Form &amp; Function</a:t>
            </a:r>
            <a:r>
              <a:rPr lang="en-US" sz="3600">
                <a:solidFill>
                  <a:srgbClr val="8b216a"/>
                </a:solidFill>
                <a:latin typeface="Georgia"/>
              </a:rPr>
              <a:t>
</a:t>
            </a:r>
            <a:r>
              <a:rPr i="1" lang="en-US" sz="3600">
                <a:solidFill>
                  <a:srgbClr val="8b216a"/>
                </a:solidFill>
                <a:latin typeface="Georgia"/>
              </a:rPr>
              <a:t>Parts of a Wave</a:t>
            </a:r>
            <a:endParaRPr/>
          </a:p>
        </p:txBody>
      </p:sp>
      <p:sp>
        <p:nvSpPr>
          <p:cNvPr id="123" name="TextShape 2"/>
          <p:cNvSpPr txBox="1"/>
          <p:nvPr/>
        </p:nvSpPr>
        <p:spPr>
          <a:xfrm>
            <a:off x="163080" y="6396840"/>
            <a:ext cx="358092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24" name="TextShape 3"/>
          <p:cNvSpPr txBox="1"/>
          <p:nvPr/>
        </p:nvSpPr>
        <p:spPr>
          <a:xfrm>
            <a:off x="5932800" y="6390720"/>
            <a:ext cx="3044520" cy="365400"/>
          </a:xfrm>
          <a:prstGeom prst="rect">
            <a:avLst/>
          </a:prstGeom>
        </p:spPr>
        <p:txBody>
          <a:bodyPr bIns="45000" lIns="90000" rIns="90000" tIns="45000"/>
          <a:p>
            <a:pPr algn="r">
              <a:lnSpc>
                <a:spcPct val="100000"/>
              </a:lnSpc>
            </a:pPr>
            <a:r>
              <a:rPr b="1" lang="en-US" sz="1400">
                <a:solidFill>
                  <a:srgbClr val="ffffff"/>
                </a:solidFill>
                <a:latin typeface="Georgia"/>
              </a:rPr>
              <a:t>Scripps Classroom Connection</a:t>
            </a:r>
            <a:endParaRPr/>
          </a:p>
        </p:txBody>
      </p:sp>
      <p:pic>
        <p:nvPicPr>
          <p:cNvPr descr="" id="125" name=""/>
          <p:cNvPicPr/>
          <p:nvPr/>
        </p:nvPicPr>
        <p:blipFill>
          <a:blip r:embed="rId1"/>
          <a:srcRect b="0" l="0" r="8857" t="0"/>
          <a:stretch>
            <a:fillRect/>
          </a:stretch>
        </p:blipFill>
        <p:spPr>
          <a:xfrm>
            <a:off x="2286000" y="2743200"/>
            <a:ext cx="4717080" cy="3538800"/>
          </a:xfrm>
          <a:prstGeom prst="rect">
            <a:avLst/>
          </a:prstGeom>
          <a:ln>
            <a:noFill/>
          </a:ln>
        </p:spPr>
      </p:pic>
    </p:spTree>
  </p:cSld>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6" name="TextShape 1"/>
          <p:cNvSpPr txBox="1"/>
          <p:nvPr/>
        </p:nvSpPr>
        <p:spPr>
          <a:xfrm>
            <a:off x="380880" y="2552760"/>
            <a:ext cx="2437920" cy="1752480"/>
          </a:xfrm>
          <a:prstGeom prst="rect">
            <a:avLst/>
          </a:prstGeom>
        </p:spPr>
        <p:txBody>
          <a:bodyPr bIns="45000" lIns="90000" rIns="90000" tIns="45000"/>
          <a:p>
            <a:pPr algn="ctr">
              <a:lnSpc>
                <a:spcPct val="100000"/>
              </a:lnSpc>
            </a:pPr>
            <a:r>
              <a:rPr b="1" lang="en-US" sz="1600">
                <a:solidFill>
                  <a:srgbClr val="ffffff"/>
                </a:solidFill>
                <a:latin typeface="Georgia"/>
              </a:rPr>
              <a:t>Chapter Question:</a:t>
            </a:r>
            <a:endParaRPr/>
          </a:p>
          <a:p>
            <a:pPr algn="ctr">
              <a:lnSpc>
                <a:spcPct val="100000"/>
              </a:lnSpc>
            </a:pPr>
            <a:endParaRPr/>
          </a:p>
          <a:p>
            <a:pPr algn="ctr">
              <a:lnSpc>
                <a:spcPct val="100000"/>
              </a:lnSpc>
            </a:pPr>
            <a:r>
              <a:rPr b="1" lang="en-US" sz="1600">
                <a:solidFill>
                  <a:srgbClr val="ffffff"/>
                </a:solidFill>
                <a:latin typeface="Georgia"/>
              </a:rPr>
              <a:t>How are ocean, earthquake and sound waves alike and different?</a:t>
            </a:r>
            <a:endParaRPr/>
          </a:p>
        </p:txBody>
      </p:sp>
      <p:sp>
        <p:nvSpPr>
          <p:cNvPr id="127" name="TextShape 2"/>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28" name="TextShape 3"/>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pic>
        <p:nvPicPr>
          <p:cNvPr descr="" id="129" name=""/>
          <p:cNvPicPr/>
          <p:nvPr/>
        </p:nvPicPr>
        <p:blipFill>
          <a:blip r:embed="rId1"/>
          <a:srcRect b="639166" l="0" r="0" t="630416"/>
          <a:stretch>
            <a:fillRect/>
          </a:stretch>
        </p:blipFill>
        <p:spPr>
          <a:xfrm>
            <a:off x="3806640" y="709200"/>
            <a:ext cx="4334400" cy="1828800"/>
          </a:xfrm>
          <a:prstGeom prst="rect">
            <a:avLst/>
          </a:prstGeom>
          <a:ln>
            <a:noFill/>
          </a:ln>
        </p:spPr>
      </p:pic>
      <p:pic>
        <p:nvPicPr>
          <p:cNvPr descr="" id="130" name=""/>
          <p:cNvPicPr/>
          <p:nvPr/>
        </p:nvPicPr>
        <p:blipFill>
          <a:blip r:embed="rId2"/>
          <a:stretch>
            <a:fillRect/>
          </a:stretch>
        </p:blipFill>
        <p:spPr>
          <a:xfrm>
            <a:off x="3925800" y="2538000"/>
            <a:ext cx="4096440" cy="1828800"/>
          </a:xfrm>
          <a:prstGeom prst="rect">
            <a:avLst/>
          </a:prstGeom>
          <a:ln>
            <a:noFill/>
          </a:ln>
        </p:spPr>
      </p:pic>
      <p:pic>
        <p:nvPicPr>
          <p:cNvPr descr="" id="131" name=""/>
          <p:cNvPicPr/>
          <p:nvPr/>
        </p:nvPicPr>
        <p:blipFill>
          <a:blip r:embed="rId3"/>
          <a:srcRect b="0" l="0" r="22746" t="0"/>
          <a:stretch>
            <a:fillRect/>
          </a:stretch>
        </p:blipFill>
        <p:spPr>
          <a:xfrm>
            <a:off x="3806640" y="4366800"/>
            <a:ext cx="4334400" cy="1828800"/>
          </a:xfrm>
          <a:prstGeom prst="rect">
            <a:avLst/>
          </a:prstGeom>
          <a:ln>
            <a:noFill/>
          </a:ln>
        </p:spPr>
      </p:pic>
      <p:pic>
        <p:nvPicPr>
          <p:cNvPr descr="" id="132" name=""/>
          <p:cNvPicPr/>
          <p:nvPr/>
        </p:nvPicPr>
        <p:blipFill>
          <a:blip r:embed="rId4"/>
          <a:stretch>
            <a:fillRect/>
          </a:stretch>
        </p:blipFill>
        <p:spPr>
          <a:xfrm>
            <a:off x="1087200" y="1326240"/>
            <a:ext cx="1025640" cy="1015560"/>
          </a:xfrm>
          <a:prstGeom prst="rect">
            <a:avLst/>
          </a:prstGeom>
          <a:ln>
            <a:noFill/>
          </a:ln>
        </p:spPr>
      </p:pic>
    </p:spTree>
  </p:cSld>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3" name="TextShape 1"/>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34" name="TextShape 2"/>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pic>
        <p:nvPicPr>
          <p:cNvPr descr="" id="135" name=""/>
          <p:cNvPicPr/>
          <p:nvPr/>
        </p:nvPicPr>
        <p:blipFill>
          <a:blip r:embed="rId1"/>
          <a:stretch>
            <a:fillRect/>
          </a:stretch>
        </p:blipFill>
        <p:spPr>
          <a:xfrm>
            <a:off x="1087200" y="1148040"/>
            <a:ext cx="1025640" cy="1025640"/>
          </a:xfrm>
          <a:prstGeom prst="rect">
            <a:avLst/>
          </a:prstGeom>
          <a:ln>
            <a:noFill/>
          </a:ln>
        </p:spPr>
      </p:pic>
      <p:sp>
        <p:nvSpPr>
          <p:cNvPr id="136" name="TextShape 3"/>
          <p:cNvSpPr txBox="1"/>
          <p:nvPr/>
        </p:nvSpPr>
        <p:spPr>
          <a:xfrm>
            <a:off x="380880" y="2552760"/>
            <a:ext cx="2437920" cy="1744920"/>
          </a:xfrm>
          <a:prstGeom prst="rect">
            <a:avLst/>
          </a:prstGeom>
        </p:spPr>
        <p:txBody>
          <a:bodyPr bIns="45000" lIns="90000" rIns="90000" tIns="45000"/>
          <a:p>
            <a:pPr algn="ctr">
              <a:lnSpc>
                <a:spcPct val="100000"/>
              </a:lnSpc>
            </a:pPr>
            <a:r>
              <a:rPr b="1" lang="en-US" sz="1600">
                <a:solidFill>
                  <a:srgbClr val="ffffff"/>
                </a:solidFill>
                <a:latin typeface="Georgia"/>
              </a:rPr>
              <a:t>Lab Notebook:</a:t>
            </a:r>
            <a:endParaRPr/>
          </a:p>
          <a:p>
            <a:pPr algn="ctr">
              <a:lnSpc>
                <a:spcPct val="100000"/>
              </a:lnSpc>
            </a:pPr>
            <a:endParaRPr/>
          </a:p>
          <a:p>
            <a:pPr>
              <a:lnSpc>
                <a:spcPct val="100000"/>
              </a:lnSpc>
            </a:pPr>
            <a:r>
              <a:rPr b="1" lang="en-US" sz="1600">
                <a:solidFill>
                  <a:srgbClr val="ffffff"/>
                </a:solidFill>
                <a:latin typeface="Georgia"/>
              </a:rPr>
              <a:t>Amplitude</a:t>
            </a:r>
            <a:endParaRPr/>
          </a:p>
          <a:p>
            <a:pPr>
              <a:lnSpc>
                <a:spcPct val="100000"/>
              </a:lnSpc>
            </a:pPr>
            <a:r>
              <a:rPr b="1" lang="en-US" sz="1600">
                <a:solidFill>
                  <a:srgbClr val="ffffff"/>
                </a:solidFill>
                <a:latin typeface="Georgia"/>
              </a:rPr>
              <a:t>Crest</a:t>
            </a:r>
            <a:endParaRPr/>
          </a:p>
          <a:p>
            <a:pPr>
              <a:lnSpc>
                <a:spcPct val="100000"/>
              </a:lnSpc>
            </a:pPr>
            <a:r>
              <a:rPr b="1" lang="en-US" sz="1600">
                <a:solidFill>
                  <a:srgbClr val="ffffff"/>
                </a:solidFill>
                <a:latin typeface="Georgia"/>
              </a:rPr>
              <a:t>Trough</a:t>
            </a:r>
            <a:endParaRPr/>
          </a:p>
          <a:p>
            <a:pPr>
              <a:lnSpc>
                <a:spcPct val="100000"/>
              </a:lnSpc>
            </a:pPr>
            <a:r>
              <a:rPr b="1" lang="en-US" sz="1600">
                <a:solidFill>
                  <a:srgbClr val="ffffff"/>
                </a:solidFill>
                <a:latin typeface="Georgia"/>
              </a:rPr>
              <a:t>Wavelength</a:t>
            </a:r>
            <a:endParaRPr/>
          </a:p>
        </p:txBody>
      </p:sp>
      <p:pic>
        <p:nvPicPr>
          <p:cNvPr descr="" id="137" name=""/>
          <p:cNvPicPr/>
          <p:nvPr/>
        </p:nvPicPr>
        <p:blipFill>
          <a:blip r:embed="rId2"/>
          <a:stretch>
            <a:fillRect/>
          </a:stretch>
        </p:blipFill>
        <p:spPr>
          <a:xfrm>
            <a:off x="3017160" y="1826640"/>
            <a:ext cx="6400800" cy="3200400"/>
          </a:xfrm>
          <a:prstGeom prst="rect">
            <a:avLst/>
          </a:prstGeom>
          <a:ln>
            <a:noFill/>
          </a:ln>
        </p:spPr>
      </p:pic>
    </p:spTree>
  </p:cSld>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8" name="TextShape 1"/>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39" name="TextShape 2"/>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40" name="TextShape 3"/>
          <p:cNvSpPr txBox="1"/>
          <p:nvPr/>
        </p:nvSpPr>
        <p:spPr>
          <a:xfrm>
            <a:off x="380880" y="2552760"/>
            <a:ext cx="2437920" cy="1744920"/>
          </a:xfrm>
          <a:prstGeom prst="rect">
            <a:avLst/>
          </a:prstGeom>
        </p:spPr>
        <p:txBody>
          <a:bodyPr bIns="45000" lIns="90000" rIns="90000" tIns="45000"/>
          <a:p>
            <a:pPr algn="ctr">
              <a:lnSpc>
                <a:spcPct val="100000"/>
              </a:lnSpc>
            </a:pPr>
            <a:r>
              <a:rPr b="1" lang="en-US" sz="1600">
                <a:solidFill>
                  <a:srgbClr val="ffffff"/>
                </a:solidFill>
                <a:latin typeface="Georgia"/>
              </a:rPr>
              <a:t>Compare the waves.</a:t>
            </a:r>
            <a:endParaRPr/>
          </a:p>
        </p:txBody>
      </p:sp>
      <p:pic>
        <p:nvPicPr>
          <p:cNvPr descr="" id="141" name=""/>
          <p:cNvPicPr/>
          <p:nvPr/>
        </p:nvPicPr>
        <p:blipFill>
          <a:blip r:embed="rId1"/>
          <a:stretch>
            <a:fillRect/>
          </a:stretch>
        </p:blipFill>
        <p:spPr>
          <a:xfrm>
            <a:off x="3254040" y="2418840"/>
            <a:ext cx="5486400" cy="873360"/>
          </a:xfrm>
          <a:prstGeom prst="rect">
            <a:avLst/>
          </a:prstGeom>
          <a:ln>
            <a:noFill/>
          </a:ln>
        </p:spPr>
      </p:pic>
      <p:pic>
        <p:nvPicPr>
          <p:cNvPr descr="" id="142" name=""/>
          <p:cNvPicPr/>
          <p:nvPr/>
        </p:nvPicPr>
        <p:blipFill>
          <a:blip r:embed="rId2"/>
          <a:stretch>
            <a:fillRect/>
          </a:stretch>
        </p:blipFill>
        <p:spPr>
          <a:xfrm>
            <a:off x="3254040" y="3562920"/>
            <a:ext cx="5486400" cy="876600"/>
          </a:xfrm>
          <a:prstGeom prst="rect">
            <a:avLst/>
          </a:prstGeom>
          <a:ln>
            <a:noFill/>
          </a:ln>
        </p:spPr>
      </p:pic>
      <p:pic>
        <p:nvPicPr>
          <p:cNvPr descr="" id="143" name=""/>
          <p:cNvPicPr/>
          <p:nvPr/>
        </p:nvPicPr>
        <p:blipFill>
          <a:blip r:embed="rId3"/>
          <a:stretch>
            <a:fillRect/>
          </a:stretch>
        </p:blipFill>
        <p:spPr>
          <a:xfrm>
            <a:off x="1087560" y="1326600"/>
            <a:ext cx="1025640" cy="1015560"/>
          </a:xfrm>
          <a:prstGeom prst="rect">
            <a:avLst/>
          </a:prstGeom>
          <a:ln>
            <a:noFill/>
          </a:ln>
        </p:spPr>
      </p:pic>
    </p:spTree>
  </p:cSld>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4" name="TextShape 1"/>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45" name="TextShape 2"/>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46" name="TextShape 3"/>
          <p:cNvSpPr txBox="1"/>
          <p:nvPr/>
        </p:nvSpPr>
        <p:spPr>
          <a:xfrm>
            <a:off x="380880" y="2552760"/>
            <a:ext cx="2437920" cy="1744920"/>
          </a:xfrm>
          <a:prstGeom prst="rect">
            <a:avLst/>
          </a:prstGeom>
        </p:spPr>
        <p:txBody>
          <a:bodyPr bIns="45000" lIns="90000" rIns="90000" tIns="45000"/>
          <a:p>
            <a:pPr algn="ctr">
              <a:lnSpc>
                <a:spcPct val="100000"/>
              </a:lnSpc>
            </a:pPr>
            <a:r>
              <a:rPr b="1" lang="en-US" sz="1600">
                <a:solidFill>
                  <a:srgbClr val="ffffff"/>
                </a:solidFill>
                <a:latin typeface="Georgia"/>
              </a:rPr>
              <a:t>Frequency &amp; Period of a  waves.</a:t>
            </a:r>
            <a:endParaRPr/>
          </a:p>
        </p:txBody>
      </p:sp>
      <p:pic>
        <p:nvPicPr>
          <p:cNvPr descr="" id="147" name=""/>
          <p:cNvPicPr/>
          <p:nvPr/>
        </p:nvPicPr>
        <p:blipFill>
          <a:blip r:embed="rId1"/>
          <a:stretch>
            <a:fillRect/>
          </a:stretch>
        </p:blipFill>
        <p:spPr>
          <a:xfrm>
            <a:off x="1087560" y="1326600"/>
            <a:ext cx="1025640" cy="1015560"/>
          </a:xfrm>
          <a:prstGeom prst="rect">
            <a:avLst/>
          </a:prstGeom>
          <a:ln>
            <a:noFill/>
          </a:ln>
        </p:spPr>
      </p:pic>
      <p:pic>
        <p:nvPicPr>
          <p:cNvPr descr="" id="148" name=""/>
          <p:cNvPicPr/>
          <p:nvPr/>
        </p:nvPicPr>
        <p:blipFill>
          <a:blip r:embed="rId2"/>
          <a:stretch>
            <a:fillRect/>
          </a:stretch>
        </p:blipFill>
        <p:spPr>
          <a:xfrm>
            <a:off x="4430160" y="1478520"/>
            <a:ext cx="3524040" cy="3900960"/>
          </a:xfrm>
          <a:prstGeom prst="rect">
            <a:avLst/>
          </a:prstGeom>
          <a:ln>
            <a:noFill/>
          </a:ln>
        </p:spPr>
      </p:pic>
    </p:spTree>
  </p:cSld>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9" name="TextShape 1"/>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50" name="TextShape 2"/>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51" name="TextShape 3"/>
          <p:cNvSpPr txBox="1"/>
          <p:nvPr/>
        </p:nvSpPr>
        <p:spPr>
          <a:xfrm>
            <a:off x="380880" y="2552760"/>
            <a:ext cx="2437920" cy="1744920"/>
          </a:xfrm>
          <a:prstGeom prst="rect">
            <a:avLst/>
          </a:prstGeom>
        </p:spPr>
        <p:txBody>
          <a:bodyPr bIns="45000" lIns="90000" rIns="90000" tIns="45000"/>
          <a:p>
            <a:pPr algn="ctr">
              <a:lnSpc>
                <a:spcPct val="100000"/>
              </a:lnSpc>
            </a:pPr>
            <a:r>
              <a:rPr b="1" lang="en-US" sz="1600">
                <a:solidFill>
                  <a:srgbClr val="ffffff"/>
                </a:solidFill>
                <a:latin typeface="Georgia"/>
              </a:rPr>
              <a:t>What other things have frequency and period?</a:t>
            </a:r>
            <a:endParaRPr/>
          </a:p>
        </p:txBody>
      </p:sp>
      <p:pic>
        <p:nvPicPr>
          <p:cNvPr descr="" id="152" name=""/>
          <p:cNvPicPr/>
          <p:nvPr/>
        </p:nvPicPr>
        <p:blipFill>
          <a:blip r:embed="rId1"/>
          <a:stretch>
            <a:fillRect/>
          </a:stretch>
        </p:blipFill>
        <p:spPr>
          <a:xfrm>
            <a:off x="1087560" y="1326600"/>
            <a:ext cx="1025640" cy="1015560"/>
          </a:xfrm>
          <a:prstGeom prst="rect">
            <a:avLst/>
          </a:prstGeom>
          <a:ln>
            <a:noFill/>
          </a:ln>
        </p:spPr>
      </p:pic>
      <p:pic>
        <p:nvPicPr>
          <p:cNvPr descr="" id="153" name=""/>
          <p:cNvPicPr/>
          <p:nvPr/>
        </p:nvPicPr>
        <p:blipFill>
          <a:blip r:embed="rId2"/>
          <a:stretch>
            <a:fillRect/>
          </a:stretch>
        </p:blipFill>
        <p:spPr>
          <a:xfrm>
            <a:off x="4217760" y="576000"/>
            <a:ext cx="3447360" cy="3200400"/>
          </a:xfrm>
          <a:prstGeom prst="rect">
            <a:avLst/>
          </a:prstGeom>
          <a:ln>
            <a:noFill/>
          </a:ln>
        </p:spPr>
      </p:pic>
      <p:pic>
        <p:nvPicPr>
          <p:cNvPr descr="" id="154" name=""/>
          <p:cNvPicPr/>
          <p:nvPr/>
        </p:nvPicPr>
        <p:blipFill>
          <a:blip r:embed="rId3"/>
          <a:srcRect b="24900" l="0" r="0" t="0"/>
          <a:stretch>
            <a:fillRect/>
          </a:stretch>
        </p:blipFill>
        <p:spPr>
          <a:xfrm>
            <a:off x="3806640" y="3812400"/>
            <a:ext cx="4269960" cy="2404440"/>
          </a:xfrm>
          <a:prstGeom prst="rect">
            <a:avLst/>
          </a:prstGeom>
          <a:ln>
            <a:noFill/>
          </a:ln>
        </p:spPr>
      </p:pic>
    </p:spTree>
  </p:cSld>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5" name="TextShape 1"/>
          <p:cNvSpPr txBox="1"/>
          <p:nvPr/>
        </p:nvSpPr>
        <p:spPr>
          <a:xfrm>
            <a:off x="685800" y="2999160"/>
            <a:ext cx="7772040" cy="3209040"/>
          </a:xfrm>
          <a:prstGeom prst="rect">
            <a:avLst/>
          </a:prstGeom>
        </p:spPr>
        <p:txBody>
          <a:bodyPr bIns="45000" lIns="90000" rIns="90000" tIns="45000"/>
          <a:p>
            <a:pPr>
              <a:lnSpc>
                <a:spcPct val="100000"/>
              </a:lnSpc>
            </a:pPr>
            <a:r>
              <a:rPr lang="en-US" sz="2000">
                <a:solidFill>
                  <a:srgbClr val="000000"/>
                </a:solidFill>
                <a:latin typeface="Georgia"/>
              </a:rPr>
              <a:t>Waves have common properties that allow us to describe and compare different waves.</a:t>
            </a:r>
            <a:endParaRPr/>
          </a:p>
          <a:p>
            <a:pPr>
              <a:lnSpc>
                <a:spcPct val="100000"/>
              </a:lnSpc>
              <a:buSzPct val="25000"/>
              <a:buFont typeface="StarSymbol"/>
              <a:buChar char=""/>
            </a:pPr>
            <a:r>
              <a:rPr lang="en-US" sz="2000">
                <a:solidFill>
                  <a:srgbClr val="000000"/>
                </a:solidFill>
                <a:latin typeface="Georgia"/>
              </a:rPr>
              <a:t>Amplitude</a:t>
            </a:r>
            <a:endParaRPr/>
          </a:p>
          <a:p>
            <a:pPr>
              <a:lnSpc>
                <a:spcPct val="100000"/>
              </a:lnSpc>
              <a:buSzPct val="25000"/>
              <a:buFont typeface="StarSymbol"/>
              <a:buChar char=""/>
            </a:pPr>
            <a:r>
              <a:rPr lang="en-US" sz="2000">
                <a:solidFill>
                  <a:srgbClr val="000000"/>
                </a:solidFill>
                <a:latin typeface="Georgia"/>
              </a:rPr>
              <a:t>Frequency</a:t>
            </a:r>
            <a:endParaRPr/>
          </a:p>
          <a:p>
            <a:pPr>
              <a:lnSpc>
                <a:spcPct val="100000"/>
              </a:lnSpc>
              <a:buSzPct val="25000"/>
              <a:buFont typeface="StarSymbol"/>
              <a:buChar char=""/>
            </a:pPr>
            <a:r>
              <a:rPr lang="en-US" sz="2000">
                <a:solidFill>
                  <a:srgbClr val="000000"/>
                </a:solidFill>
                <a:latin typeface="Georgia"/>
              </a:rPr>
              <a:t>Period</a:t>
            </a:r>
            <a:endParaRPr/>
          </a:p>
          <a:p>
            <a:pPr>
              <a:lnSpc>
                <a:spcPct val="100000"/>
              </a:lnSpc>
              <a:buSzPct val="25000"/>
              <a:buFont typeface="StarSymbol"/>
              <a:buChar char=""/>
            </a:pPr>
            <a:r>
              <a:rPr lang="en-US" sz="2000">
                <a:solidFill>
                  <a:srgbClr val="000000"/>
                </a:solidFill>
                <a:latin typeface="Georgia"/>
              </a:rPr>
              <a:t>Wavelength</a:t>
            </a:r>
            <a:endParaRPr/>
          </a:p>
          <a:p>
            <a:pPr>
              <a:lnSpc>
                <a:spcPct val="100000"/>
              </a:lnSpc>
            </a:pPr>
            <a:endParaRPr/>
          </a:p>
          <a:p>
            <a:pPr>
              <a:lnSpc>
                <a:spcPct val="100000"/>
              </a:lnSpc>
            </a:pPr>
            <a:endParaRPr/>
          </a:p>
        </p:txBody>
      </p:sp>
      <p:sp>
        <p:nvSpPr>
          <p:cNvPr id="156" name="TextShape 2"/>
          <p:cNvSpPr txBox="1"/>
          <p:nvPr/>
        </p:nvSpPr>
        <p:spPr>
          <a:xfrm>
            <a:off x="5932800" y="6390720"/>
            <a:ext cx="3044520" cy="365400"/>
          </a:xfrm>
          <a:prstGeom prst="rect">
            <a:avLst/>
          </a:prstGeom>
        </p:spPr>
        <p:txBody>
          <a:bodyPr bIns="45000" lIns="90000" rIns="90000" tIns="45000"/>
          <a:p>
            <a:pPr algn="r">
              <a:lnSpc>
                <a:spcPct val="100000"/>
              </a:lnSpc>
            </a:pPr>
            <a:r>
              <a:rPr b="1" lang="en-US" sz="1400">
                <a:solidFill>
                  <a:srgbClr val="ffffff"/>
                </a:solidFill>
                <a:latin typeface="Georgia"/>
              </a:rPr>
              <a:t>Scripps Classroom Connection</a:t>
            </a:r>
            <a:endParaRPr/>
          </a:p>
        </p:txBody>
      </p:sp>
      <p:sp>
        <p:nvSpPr>
          <p:cNvPr id="157" name="TextShape 3"/>
          <p:cNvSpPr txBox="1"/>
          <p:nvPr/>
        </p:nvSpPr>
        <p:spPr>
          <a:xfrm>
            <a:off x="163080" y="6396840"/>
            <a:ext cx="358092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58" name="TextShape 4"/>
          <p:cNvSpPr txBox="1"/>
          <p:nvPr/>
        </p:nvSpPr>
        <p:spPr>
          <a:xfrm>
            <a:off x="685800" y="380880"/>
            <a:ext cx="7772040" cy="1752120"/>
          </a:xfrm>
          <a:prstGeom prst="rect">
            <a:avLst/>
          </a:prstGeom>
        </p:spPr>
        <p:txBody>
          <a:bodyPr anchor="b" bIns="45000" lIns="90000" rIns="90000" tIns="45000"/>
          <a:p>
            <a:pPr>
              <a:lnSpc>
                <a:spcPct val="100000"/>
              </a:lnSpc>
            </a:pPr>
            <a:r>
              <a:rPr lang="en-US" sz="4200">
                <a:solidFill>
                  <a:srgbClr val="8b216a"/>
                </a:solidFill>
                <a:latin typeface="Georgia"/>
              </a:rPr>
              <a:t>Conclusions</a:t>
            </a:r>
            <a:r>
              <a:rPr lang="en-US" sz="4200">
                <a:solidFill>
                  <a:srgbClr val="8b216a"/>
                </a:solidFill>
                <a:latin typeface="Georgia"/>
              </a:rPr>
              <a:t>
</a:t>
            </a: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