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_rels/notesSlide6.xml.rels" ContentType="application/vnd.openxmlformats-package.relationships+xml"/>
  <Override PartName="/ppt/notesSlides/_rels/notesSlide5.xml.rels" ContentType="application/vnd.openxmlformats-package.relationships+xml"/>
  <Override PartName="/ppt/notesSlides/_rels/notesSlide4.xml.rels" ContentType="application/vnd.openxmlformats-package.relationships+xml"/>
  <Override PartName="/ppt/notesSlides/_rels/notesSlide3.xml.rels" ContentType="application/vnd.openxmlformats-package.relationships+xml"/>
  <Override PartName="/ppt/notesSlides/_rels/notesSlide2.xml.rels" ContentType="application/vnd.openxmlformats-package.relationships+xml"/>
  <Override PartName="/ppt/notesSlides/_rels/notesSlide1.xml.rels" ContentType="application/vnd.openxmlformats-package.relationships+xml"/>
  <Override PartName="/ppt/notesSlides/notesSlide6.xml" ContentType="application/vnd.openxmlformats-officedocument.presentationml.notesSlide+xml"/>
  <Override PartName="/ppt/notesSlides/notesSlide1.xml" ContentType="application/vnd.openxmlformats-officedocument.presentationml.notesSlide+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6.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notesMasters/_rels/notesMaster1.xml.rels" ContentType="application/vnd.openxmlformats-package.relationships+xml"/>
  <Override PartName="/ppt/notesMasters/notesMaster1.xml" ContentType="application/vnd.openxmlformats-officedocument.presentationml.notesMaster+xml"/>
  <Override PartName="/ppt/slideLayouts/slideLayout24.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3.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2.xml" ContentType="application/vnd.openxmlformats-officedocument.presentationml.slideLayout+xml"/>
  <Override PartName="/ppt/slideLayouts/slideLayout9.xml" ContentType="application/vnd.openxmlformats-officedocument.presentationml.slideLayout+xml"/>
  <Override PartName="/ppt/slideLayouts/slideLayout1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_rels/slideLayout23.xml.rels" ContentType="application/vnd.openxmlformats-package.relationships+xml"/>
  <Override PartName="/ppt/slideLayouts/_rels/slideLayout22.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18.xml.rels" ContentType="application/vnd.openxmlformats-package.relationships+xml"/>
  <Override PartName="/ppt/slideLayouts/_rels/slideLayout17.xml.rels" ContentType="application/vnd.openxmlformats-package.relationships+xml"/>
  <Override PartName="/ppt/slideLayouts/_rels/slideLayout16.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15.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5.xml.rels" ContentType="application/vnd.openxmlformats-package.relationships+xml"/>
  <Override PartName="/ppt/slideLayouts/_rels/slideLayout24.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6.xml.rels" ContentType="application/vnd.openxmlformats-package.relationships+xml"/>
  <Override PartName="/ppt/slideLayouts/_rels/slideLayout12.xml.rels" ContentType="application/vnd.openxmlformats-package.relationships+xml"/>
  <Override PartName="/ppt/slideLayouts/_rels/slideLayout1.xml.rels" ContentType="application/vnd.openxmlformats-package.relationships+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3.xml" ContentType="application/vnd.openxmlformats-officedocument.presentationml.slideLayout+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media/image14.png" ContentType="image/png"/>
  <Override PartName="/ppt/media/image13.png" ContentType="image/png"/>
  <Override PartName="/ppt/media/image9.png" ContentType="image/png"/>
  <Override PartName="/ppt/media/image8.jpeg" ContentType="image/jpeg"/>
  <Override PartName="/ppt/media/image7.jpeg" ContentType="image/jpeg"/>
  <Override PartName="/ppt/media/image6.png" ContentType="image/png"/>
  <Override PartName="/ppt/media/image12.jpeg" ContentType="image/jpeg"/>
  <Override PartName="/ppt/media/image10.gif" ContentType="image/gif"/>
  <Override PartName="/ppt/media/image4.png" ContentType="image/png"/>
  <Override PartName="/ppt/media/image3.png" ContentType="image/png"/>
  <Override PartName="/ppt/media/image5.jpeg" ContentType="image/jpeg"/>
  <Override PartName="/ppt/media/image2.png" ContentType="image/png"/>
  <Override PartName="/ppt/media/image11.png" ContentType="image/png"/>
  <Override PartName="/ppt/media/image1.png" ContentType="image/png"/>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presentation.xml" ContentType="application/vnd.openxmlformats-officedocument.presentationml.presentation.main+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Lst>
  <p:notesMasterIdLst>
    <p:notesMasterId r:id="rId4"/>
  </p:notesMasterIdLst>
  <p:sldIdLst>
    <p:sldId id="256" r:id="rId5"/>
    <p:sldId id="257" r:id="rId6"/>
    <p:sldId id="258" r:id="rId7"/>
    <p:sldId id="259" r:id="rId8"/>
    <p:sldId id="260" r:id="rId9"/>
    <p:sldId id="261" r:id="rId10"/>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
</Relationships>
</file>

<file path=ppt/notesMasters/_rels/notesMaster1.xml.rels><?xml version="1.0" encoding="UTF-8"?>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7" name="PlaceHolder 1"/>
          <p:cNvSpPr>
            <a:spLocks noGrp="1"/>
          </p:cNvSpPr>
          <p:nvPr>
            <p:ph type="body"/>
          </p:nvPr>
        </p:nvSpPr>
        <p:spPr>
          <a:xfrm>
            <a:off x="777240" y="4777560"/>
            <a:ext cx="6217560" cy="4525920"/>
          </a:xfrm>
          <a:prstGeom prst="rect">
            <a:avLst/>
          </a:prstGeom>
        </p:spPr>
        <p:txBody>
          <a:bodyPr bIns="0" lIns="0" rIns="0" tIns="0" wrap="none"/>
          <a:p>
            <a:r>
              <a:rPr lang="en-US"/>
              <a:t>Click to edit the notes format</a:t>
            </a:r>
            <a:endParaRPr/>
          </a:p>
        </p:txBody>
      </p:sp>
      <p:sp>
        <p:nvSpPr>
          <p:cNvPr id="118" name="PlaceHolder 2"/>
          <p:cNvSpPr>
            <a:spLocks noGrp="1"/>
          </p:cNvSpPr>
          <p:nvPr>
            <p:ph type="hdr"/>
          </p:nvPr>
        </p:nvSpPr>
        <p:spPr>
          <a:xfrm>
            <a:off x="0" y="0"/>
            <a:ext cx="3372840" cy="502560"/>
          </a:xfrm>
          <a:prstGeom prst="rect">
            <a:avLst/>
          </a:prstGeom>
        </p:spPr>
        <p:txBody>
          <a:bodyPr bIns="0" lIns="0" rIns="0" tIns="0" wrap="none"/>
          <a:p>
            <a:r>
              <a:rPr lang="en-US" sz="1400"/>
              <a:t>&lt;header&gt;</a:t>
            </a:r>
            <a:endParaRPr/>
          </a:p>
        </p:txBody>
      </p:sp>
      <p:sp>
        <p:nvSpPr>
          <p:cNvPr id="119" name="PlaceHolder 3"/>
          <p:cNvSpPr>
            <a:spLocks noGrp="1"/>
          </p:cNvSpPr>
          <p:nvPr>
            <p:ph type="dt"/>
          </p:nvPr>
        </p:nvSpPr>
        <p:spPr>
          <a:xfrm>
            <a:off x="4399200" y="0"/>
            <a:ext cx="3372840" cy="502560"/>
          </a:xfrm>
          <a:prstGeom prst="rect">
            <a:avLst/>
          </a:prstGeom>
        </p:spPr>
        <p:txBody>
          <a:bodyPr bIns="0" lIns="0" rIns="0" tIns="0" wrap="none"/>
          <a:p>
            <a:pPr algn="r"/>
            <a:r>
              <a:rPr lang="en-US" sz="1400"/>
              <a:t>&lt;date/time&gt;</a:t>
            </a:r>
            <a:endParaRPr/>
          </a:p>
        </p:txBody>
      </p:sp>
      <p:sp>
        <p:nvSpPr>
          <p:cNvPr id="120" name="PlaceHolder 4"/>
          <p:cNvSpPr>
            <a:spLocks noGrp="1"/>
          </p:cNvSpPr>
          <p:nvPr>
            <p:ph type="ftr"/>
          </p:nvPr>
        </p:nvSpPr>
        <p:spPr>
          <a:xfrm>
            <a:off x="0" y="9555480"/>
            <a:ext cx="3372840" cy="502560"/>
          </a:xfrm>
          <a:prstGeom prst="rect">
            <a:avLst/>
          </a:prstGeom>
        </p:spPr>
        <p:txBody>
          <a:bodyPr anchor="b" bIns="0" lIns="0" rIns="0" tIns="0" wrap="none"/>
          <a:p>
            <a:r>
              <a:rPr lang="en-US" sz="1400"/>
              <a:t>&lt;footer&gt;</a:t>
            </a:r>
            <a:endParaRPr/>
          </a:p>
        </p:txBody>
      </p:sp>
      <p:sp>
        <p:nvSpPr>
          <p:cNvPr id="121" name="PlaceHolder 5"/>
          <p:cNvSpPr>
            <a:spLocks noGrp="1"/>
          </p:cNvSpPr>
          <p:nvPr>
            <p:ph type="sldNum"/>
          </p:nvPr>
        </p:nvSpPr>
        <p:spPr>
          <a:xfrm>
            <a:off x="4399200" y="9555480"/>
            <a:ext cx="3372840" cy="502560"/>
          </a:xfrm>
          <a:prstGeom prst="rect">
            <a:avLst/>
          </a:prstGeom>
        </p:spPr>
        <p:txBody>
          <a:bodyPr anchor="b" bIns="0" lIns="0" rIns="0" tIns="0" wrap="none"/>
          <a:p>
            <a:pPr algn="r"/>
            <a:fld id="{D12E2661-E18B-4C06-AB05-94ABF4A2AD10}" type="slidenum">
              <a:rPr lang="en-US" sz="1400"/>
              <a:t>&lt;number&gt;</a:t>
            </a:fld>
            <a:endParaRPr/>
          </a:p>
        </p:txBody>
      </p:sp>
    </p:spTree>
  </p:cSld>
  <p:clrMap accent1="accent1" accent2="accent2" accent3="accent3" accent4="accent4" accent5="accent5" accent6="accent6" bg1="lt1" bg2="lt2" folHlink="folHlink" hlink="hlink" tx1="dk1" tx2="dk2"/>
</p:notesMaster>
</file>

<file path=ppt/notesSlides/_rels/notesSlide1.xml.rels><?xml version="1.0" encoding="UTF-8"?>
<Relationships xmlns="http://schemas.openxmlformats.org/package/2006/relationships"><Relationship Id="rId1" Type="http://schemas.openxmlformats.org/officeDocument/2006/relationships/hyperlink" Target="http://en.wikipedia.org/wiki/The_Great_Wave_off_Kanagawa" TargetMode="External"/><Relationship Id="rId2" Type="http://schemas.openxmlformats.org/officeDocument/2006/relationships/slide" Target="../slides/slide1.xml"/><Relationship Id="rId3"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hyperlink" Target="http://www.historylink.org/index.cfm?DisplayPage=output.cfm&amp;file_id=3039" TargetMode="External"/><Relationship Id="rId2" Type="http://schemas.openxmlformats.org/officeDocument/2006/relationships/slide" Target="../slides/slide2.xml"/><Relationship Id="rId3"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hyperlink" Target="http://www.iris.edu/hq/gallery/photo/1667" TargetMode="External"/><Relationship Id="rId2" Type="http://schemas.openxmlformats.org/officeDocument/2006/relationships/slide" Target="../slides/slide3.xml"/><Relationship Id="rId3"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1" name="PlaceHolder 1"/>
          <p:cNvSpPr>
            <a:spLocks noGrp="1"/>
          </p:cNvSpPr>
          <p:nvPr>
            <p:ph type="body"/>
          </p:nvPr>
        </p:nvSpPr>
        <p:spPr>
          <a:xfrm>
            <a:off x="912240" y="4205880"/>
            <a:ext cx="5486040" cy="11517480"/>
          </a:xfrm>
          <a:prstGeom prst="rect">
            <a:avLst/>
          </a:prstGeom>
        </p:spPr>
        <p:txBody>
          <a:bodyPr/>
          <a:p>
            <a:pPr>
              <a:lnSpc>
                <a:spcPct val="100000"/>
              </a:lnSpc>
            </a:pPr>
            <a:r>
              <a:rPr lang="en-US" sz="1050">
                <a:latin typeface="DejaVu Sans"/>
              </a:rPr>
              <a:t>AUTHORS:</a:t>
            </a:r>
            <a:endParaRPr/>
          </a:p>
          <a:p>
            <a:pPr>
              <a:lnSpc>
                <a:spcPct val="100000"/>
              </a:lnSpc>
            </a:pPr>
            <a:r>
              <a:rPr lang="en-US" sz="1050">
                <a:latin typeface="DejaVu Sans"/>
              </a:rPr>
              <a:t>Robert Petersen, UCSD</a:t>
            </a:r>
            <a:endParaRPr/>
          </a:p>
          <a:p>
            <a:pPr>
              <a:lnSpc>
                <a:spcPct val="100000"/>
              </a:lnSpc>
            </a:pPr>
            <a:r>
              <a:rPr lang="en-US" sz="1050">
                <a:latin typeface="DejaVu Sans"/>
              </a:rPr>
              <a:t>Dan Grendziak, Wangenheim Middle School</a:t>
            </a:r>
            <a:endParaRPr/>
          </a:p>
          <a:p>
            <a:pPr>
              <a:lnSpc>
                <a:spcPct val="100000"/>
              </a:lnSpc>
            </a:pPr>
            <a:endParaRPr/>
          </a:p>
          <a:p>
            <a:pPr>
              <a:lnSpc>
                <a:spcPct val="100000"/>
              </a:lnSpc>
            </a:pPr>
            <a:r>
              <a:rPr lang="en-US" sz="1050">
                <a:latin typeface="DejaVu Sans"/>
              </a:rPr>
              <a:t>WHY:</a:t>
            </a:r>
            <a:endParaRPr/>
          </a:p>
          <a:p>
            <a:r>
              <a:rPr lang="en-US" sz="1050">
                <a:latin typeface="DejaVu Sans"/>
              </a:rPr>
              <a:t>Waves exist everywhere, in the ocean, the atmosphere, the solid earth and the deepest reaches of space.  Waves enable our technology and communication, the Internet runs on waves.  Waves are useful, some waves are dangerous, think earthquakes and tsunami, even cosmic rays. Science in grade eight is taught with an emphasis on physical interactions and transfer of energy.  Waves are a primary vector of energy transfer.</a:t>
            </a:r>
            <a:endParaRPr/>
          </a:p>
          <a:p>
            <a:endParaRPr/>
          </a:p>
          <a:p>
            <a:pPr>
              <a:lnSpc>
                <a:spcPct val="100000"/>
              </a:lnSpc>
            </a:pPr>
            <a:r>
              <a:rPr lang="en-US" sz="1050">
                <a:latin typeface="DejaVu Sans"/>
              </a:rPr>
              <a:t>SUMMARY:</a:t>
            </a:r>
            <a:endParaRPr/>
          </a:p>
          <a:p>
            <a:pPr>
              <a:lnSpc>
                <a:spcPct val="100000"/>
              </a:lnSpc>
            </a:pPr>
            <a:r>
              <a:rPr lang="en-US" sz="1050">
                <a:latin typeface="DejaVu Sans"/>
              </a:rPr>
              <a:t>In this lesson we present earthquake waves.   Looking at a seismograph we can see the arrival of the primary wave (P-wave), the secondary wave (S-wave) and the surface wave.  Using what the students learned about the relationship between amplitude and energy, the relative energy of these waves is determined.  Earthquake waves form as longitudinal waves (P-waves), transverse waves (S-waves) and a combination of longitudinal and transverse waves (surface waves). </a:t>
            </a:r>
            <a:endParaRPr/>
          </a:p>
          <a:p>
            <a:pPr>
              <a:lnSpc>
                <a:spcPct val="100000"/>
              </a:lnSpc>
            </a:pPr>
            <a:endParaRPr/>
          </a:p>
          <a:p>
            <a:pPr>
              <a:lnSpc>
                <a:spcPct val="100000"/>
              </a:lnSpc>
            </a:pPr>
            <a:r>
              <a:rPr lang="en-US" sz="1050">
                <a:latin typeface="DejaVu Sans"/>
              </a:rPr>
              <a:t>Will will also address the misconception that breaking waves on the beach are similar to the waves we are talking about in this lesson.  Using the concept of ocean swell we will then revisit the idea that waves carry energy and not water.</a:t>
            </a:r>
            <a:endParaRPr/>
          </a:p>
          <a:p>
            <a:pPr>
              <a:lnSpc>
                <a:spcPct val="100000"/>
              </a:lnSpc>
            </a:pPr>
            <a:endParaRPr/>
          </a:p>
          <a:p>
            <a:r>
              <a:rPr lang="en-US" sz="1050">
                <a:latin typeface="DejaVu Sans"/>
              </a:rPr>
              <a:t>IMAGES:</a:t>
            </a:r>
            <a:endParaRPr/>
          </a:p>
          <a:p>
            <a:r>
              <a:rPr lang="en-US" sz="1050">
                <a:latin typeface="DejaVu Sans"/>
              </a:rPr>
              <a:t>“</a:t>
            </a:r>
            <a:r>
              <a:rPr lang="en-US" sz="1050">
                <a:latin typeface="DejaVu Sans"/>
              </a:rPr>
              <a:t>The Great Wave off Kanagawa” by Hokusai.</a:t>
            </a:r>
            <a:endParaRPr/>
          </a:p>
          <a:p>
            <a:r>
              <a:rPr lang="en-US" sz="1050">
                <a:latin typeface="DejaVu Sans"/>
              </a:rPr>
              <a:t> </a:t>
            </a:r>
            <a:r>
              <a:rPr lang="en-US" sz="1050">
                <a:latin typeface="DejaVu Sans"/>
              </a:rPr>
              <a:t>(</a:t>
            </a:r>
            <a:r>
              <a:rPr lang="en-US" sz="1050">
                <a:latin typeface="DejaVu Sans"/>
                <a:hlinkClick r:id="rId1"/>
              </a:rPr>
              <a:t>http://en.wikipedia.org/wiki/The_Great_Wave_off_Kanagawa</a:t>
            </a:r>
            <a:r>
              <a:rPr lang="en-US" sz="1050">
                <a:latin typeface="DejaVu Sans"/>
              </a:rPr>
              <a:t>)</a:t>
            </a:r>
            <a:endParaRPr/>
          </a:p>
          <a:p>
            <a:endParaRPr/>
          </a:p>
          <a:p>
            <a:endParaRPr/>
          </a:p>
          <a:p>
            <a:r>
              <a:rPr lang="en-US" sz="1050">
                <a:latin typeface="DejaVu Sans"/>
              </a:rPr>
              <a:t>WEBSITES USED IN THIS PRESENTATION:</a:t>
            </a:r>
            <a:endParaRPr/>
          </a:p>
          <a:p>
            <a:r>
              <a:rPr lang="en-US" sz="1050">
                <a:latin typeface="DejaVu Sans"/>
              </a:rPr>
              <a:t>“</a:t>
            </a:r>
            <a:r>
              <a:rPr lang="en-US" sz="1050">
                <a:latin typeface="DejaVu Sans"/>
              </a:rPr>
              <a:t>Waves Across the Pacific”</a:t>
            </a:r>
            <a:endParaRPr/>
          </a:p>
          <a:p>
            <a:pPr>
              <a:lnSpc>
                <a:spcPct val="100000"/>
              </a:lnSpc>
            </a:pPr>
            <a:r>
              <a:rPr lang="en-US" sz="1000">
                <a:solidFill>
                  <a:srgbClr val="000000"/>
                </a:solidFill>
                <a:latin typeface="DejaVu Sans"/>
                <a:ea typeface="+mn-ea"/>
              </a:rPr>
              <a:t>Ocean Swell Clip:</a:t>
            </a:r>
            <a:endParaRPr/>
          </a:p>
          <a:p>
            <a:pPr>
              <a:lnSpc>
                <a:spcPct val="100000"/>
              </a:lnSpc>
            </a:pPr>
            <a:r>
              <a:rPr lang="en-US" sz="1000">
                <a:solidFill>
                  <a:srgbClr val="000000"/>
                </a:solidFill>
                <a:latin typeface="DejaVu Sans"/>
                <a:ea typeface="+mn-ea"/>
              </a:rPr>
              <a:t>http://www.youtube.com/watch?v=_WZSQO-deu8</a:t>
            </a:r>
            <a:endParaRPr/>
          </a:p>
          <a:p>
            <a:pPr>
              <a:lnSpc>
                <a:spcPct val="100000"/>
              </a:lnSpc>
            </a:pPr>
            <a:r>
              <a:rPr lang="en-US" sz="1000">
                <a:solidFill>
                  <a:srgbClr val="000000"/>
                </a:solidFill>
                <a:latin typeface="DejaVu Sans"/>
                <a:ea typeface="+mn-ea"/>
              </a:rPr>
              <a:t>Full Documentary:</a:t>
            </a:r>
            <a:endParaRPr/>
          </a:p>
          <a:p>
            <a:pPr>
              <a:lnSpc>
                <a:spcPct val="100000"/>
              </a:lnSpc>
            </a:pPr>
            <a:r>
              <a:rPr lang="en-US" sz="1000">
                <a:solidFill>
                  <a:srgbClr val="000000"/>
                </a:solidFill>
                <a:latin typeface="DejaVu Sans"/>
                <a:ea typeface="+mn-ea"/>
              </a:rPr>
              <a:t>http://www.youtube.com/watch?feature=player_detailpage&amp;v=MX5cKoOm6Pk</a:t>
            </a:r>
            <a:endParaRPr/>
          </a:p>
          <a:p>
            <a:r>
              <a:rPr lang="en-US" sz="1050">
                <a:latin typeface="DejaVu Sans"/>
              </a:rPr>
              <a:t> </a:t>
            </a:r>
            <a:endParaRPr/>
          </a:p>
          <a:p>
            <a:r>
              <a:rPr lang="en-US" sz="1050">
                <a:latin typeface="DejaVu Sans"/>
              </a:rPr>
              <a:t>ADDITIONAL READING: </a:t>
            </a:r>
            <a:endParaRPr/>
          </a:p>
          <a:p>
            <a:r>
              <a:rPr lang="en-US" sz="1050">
                <a:latin typeface="DejaVu Sans"/>
              </a:rPr>
              <a:t>The following references will provide the instructor with additional information not presented in this unit.</a:t>
            </a:r>
            <a:endParaRPr/>
          </a:p>
          <a:p>
            <a:r>
              <a:rPr lang="en-US" sz="1050">
                <a:latin typeface="DejaVu Sans"/>
              </a:rPr>
              <a:t>http://en.wikipedia.org/wiki/Mechanical_wave</a:t>
            </a:r>
            <a:endParaRPr/>
          </a:p>
          <a:p>
            <a:r>
              <a:rPr lang="en-US" sz="1050">
                <a:latin typeface="DejaVu Sans"/>
              </a:rPr>
              <a:t>http://www.physicsclassroom.com/class/sound/u11l1a.cfm</a:t>
            </a:r>
            <a:endParaRPr/>
          </a:p>
          <a:p>
            <a:r>
              <a:rPr lang="en-US" sz="1050">
                <a:latin typeface="DejaVu Sans"/>
              </a:rPr>
              <a:t>http://www.acs.psu.edu/drussell/demos/waves/wavemotion.html</a:t>
            </a:r>
            <a:endParaRPr/>
          </a:p>
          <a:p>
            <a:endParaRPr/>
          </a:p>
          <a:p>
            <a:r>
              <a:rPr lang="en-US" sz="1050">
                <a:latin typeface="DejaVu Sans"/>
              </a:rPr>
              <a:t>CONTEXT FOR USE: </a:t>
            </a:r>
            <a:endParaRPr/>
          </a:p>
          <a:p>
            <a:r>
              <a:rPr lang="en-US" sz="1050">
                <a:latin typeface="DejaVu Sans"/>
              </a:rPr>
              <a:t>This lecture is suitable to grade 8 and grade 9 students studying general science.  While this unit is independent from other units available students should be familiar with the concepts of energy storage and transfer.</a:t>
            </a:r>
            <a:endParaRPr/>
          </a:p>
          <a:p>
            <a:endParaRPr/>
          </a:p>
          <a:p>
            <a:r>
              <a:rPr lang="en-US" sz="1050">
                <a:latin typeface="DejaVu Sans"/>
              </a:rPr>
              <a:t>MISCONCEPTIONS:  </a:t>
            </a:r>
            <a:endParaRPr/>
          </a:p>
          <a:p>
            <a:r>
              <a:rPr lang="en-US" sz="1050">
                <a:latin typeface="DejaVu Sans"/>
              </a:rPr>
              <a:t>A common misconception regarding waves, and one that is addresses in this unit; is that waves carry the medium through which they travel.   Waves carry energy from a source to a sync.  This is the primary concept that should be communicated in this unit.  It should be noted that in the ocean wave motion does produce some transport of water.  This transport is much smaller than the transport caused by currents.  The main motion caused by waves in the ocean is in the vertical direction.</a:t>
            </a:r>
            <a:endParaRPr/>
          </a:p>
          <a:p>
            <a:endParaRPr/>
          </a:p>
          <a:p>
            <a:r>
              <a:rPr lang="en-US" sz="1050">
                <a:latin typeface="DejaVu Sans"/>
              </a:rPr>
              <a:t>EVALUATION TIPS:</a:t>
            </a:r>
            <a:endParaRPr/>
          </a:p>
          <a:p>
            <a:r>
              <a:rPr lang="en-US" sz="1050">
                <a:latin typeface="DejaVu Sans"/>
              </a:rPr>
              <a:t>Students will have mastered the vocabulary necessary to discuss waves and wave phenomena, be able to identify parts of a wave form and phases of an earthquake wave (P,S, and Surface Waves) in a seismograph.  Students will understand that waves transport energy and will be able to diagram an energetic interaction involving a wave.</a:t>
            </a:r>
            <a:endParaRPr/>
          </a:p>
          <a:p>
            <a:endParaRPr/>
          </a:p>
          <a:p>
            <a:r>
              <a:rPr lang="en-US" sz="1050">
                <a:latin typeface="DejaVu Sans"/>
              </a:rPr>
              <a:t>TEACHING NOTES. </a:t>
            </a:r>
            <a:endParaRPr/>
          </a:p>
          <a:p>
            <a:endParaRPr/>
          </a:p>
          <a:p>
            <a:endParaRPr/>
          </a:p>
          <a:p>
            <a:endParaRPr/>
          </a:p>
        </p:txBody>
      </p:sp>
      <p:sp>
        <p:nvSpPr>
          <p:cNvPr id="152" name="TextShape 2"/>
          <p:cNvSpPr txBox="1"/>
          <p:nvPr/>
        </p:nvSpPr>
        <p:spPr>
          <a:xfrm>
            <a:off x="3884760" y="8685360"/>
            <a:ext cx="2971440" cy="456840"/>
          </a:xfrm>
          <a:prstGeom prst="rect">
            <a:avLst/>
          </a:prstGeom>
        </p:spPr>
        <p:txBody>
          <a:bodyPr anchor="b"/>
          <a:p>
            <a:pPr algn="r">
              <a:lnSpc>
                <a:spcPct val="100000"/>
              </a:lnSpc>
            </a:pPr>
            <a:fld id="{2C722EAF-02CD-4785-96AE-440C3966A4AA}" type="slidenum">
              <a:rPr lang="en-US" sz="1200">
                <a:solidFill>
                  <a:srgbClr val="000000"/>
                </a:solidFill>
                <a:latin typeface="+mn-lt"/>
                <a:ea typeface="+mn-ea"/>
              </a:rPr>
              <a:t>&lt;number&gt;</a:t>
            </a:fld>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3" name="PlaceHolder 1"/>
          <p:cNvSpPr>
            <a:spLocks noGrp="1"/>
          </p:cNvSpPr>
          <p:nvPr>
            <p:ph type="body"/>
          </p:nvPr>
        </p:nvSpPr>
        <p:spPr>
          <a:xfrm>
            <a:off x="685800" y="4343400"/>
            <a:ext cx="5486040" cy="4114440"/>
          </a:xfrm>
          <a:prstGeom prst="rect">
            <a:avLst/>
          </a:prstGeom>
        </p:spPr>
        <p:txBody>
          <a:bodyPr/>
          <a:p>
            <a:pPr>
              <a:lnSpc>
                <a:spcPct val="100000"/>
              </a:lnSpc>
            </a:pPr>
            <a:r>
              <a:rPr lang="en-US" sz="1200">
                <a:solidFill>
                  <a:srgbClr val="000000"/>
                </a:solidFill>
                <a:latin typeface="Calibri"/>
                <a:ea typeface="+mn-ea"/>
              </a:rPr>
              <a:t>These images are from the Feb 28, 2001 earthquake near Tacoma Washington.  The temblor registered a magnitude 6.9, caused more that $1 billion in damage and injured 200 people.</a:t>
            </a:r>
            <a:endParaRPr/>
          </a:p>
          <a:p>
            <a:pPr>
              <a:lnSpc>
                <a:spcPct val="100000"/>
              </a:lnSpc>
            </a:pPr>
            <a:endParaRPr/>
          </a:p>
          <a:p>
            <a:pPr>
              <a:lnSpc>
                <a:spcPct val="100000"/>
              </a:lnSpc>
            </a:pPr>
            <a:r>
              <a:rPr lang="en-US" sz="1200">
                <a:solidFill>
                  <a:srgbClr val="000000"/>
                </a:solidFill>
                <a:latin typeface="Calibri"/>
                <a:ea typeface="+mn-ea"/>
              </a:rPr>
              <a:t>The deadly power of earthquakes comes from the ability of the waves to transmit the energy released from tectonic plates as the forces driving them exceed the ability of the plates to remain bound together.  This breaking releases vast amounts of energy which may travel to to buildings and other structures.  Like the wine glass this energy can setup waves in the structures so large that the strength of the build is exceeded and it too breaks. As the wave travels through the earth little of the energy is lost.  Like ripples on a pond, the energy from an earthquake spreads out from the epicenter in all directions.  The energy from earthquakes that are far away or deeply sourced is spread out over a vast area so the local effect is reduced.</a:t>
            </a:r>
            <a:endParaRPr/>
          </a:p>
          <a:p>
            <a:pPr>
              <a:lnSpc>
                <a:spcPct val="100000"/>
              </a:lnSpc>
            </a:pPr>
            <a:endParaRPr/>
          </a:p>
          <a:p>
            <a:pPr>
              <a:lnSpc>
                <a:spcPct val="100000"/>
              </a:lnSpc>
            </a:pPr>
            <a:r>
              <a:rPr lang="en-US" sz="1200">
                <a:solidFill>
                  <a:srgbClr val="000000"/>
                </a:solidFill>
                <a:latin typeface="Calibri"/>
                <a:ea typeface="+mn-ea"/>
              </a:rPr>
              <a:t>IMAGES:</a:t>
            </a:r>
            <a:endParaRPr/>
          </a:p>
          <a:p>
            <a:pPr>
              <a:lnSpc>
                <a:spcPct val="100000"/>
              </a:lnSpc>
            </a:pPr>
            <a:r>
              <a:rPr lang="en-US" sz="1200">
                <a:solidFill>
                  <a:srgbClr val="000000"/>
                </a:solidFill>
                <a:latin typeface="Calibri"/>
                <a:ea typeface="+mn-ea"/>
              </a:rPr>
              <a:t>Upper Left: “Collapsed wall on 1</a:t>
            </a:r>
            <a:r>
              <a:rPr lang="en-US" sz="1200">
                <a:solidFill>
                  <a:srgbClr val="000000"/>
                </a:solidFill>
                <a:latin typeface="Calibri"/>
                <a:ea typeface="+mn-ea"/>
              </a:rPr>
              <a:t>st</a:t>
            </a:r>
            <a:r>
              <a:rPr lang="en-US" sz="1200">
                <a:solidFill>
                  <a:srgbClr val="000000"/>
                </a:solidFill>
                <a:latin typeface="Calibri"/>
                <a:ea typeface="+mn-ea"/>
              </a:rPr>
              <a:t> Ave below S Jackson Street Seattle”</a:t>
            </a:r>
            <a:endParaRPr/>
          </a:p>
          <a:p>
            <a:pPr>
              <a:lnSpc>
                <a:spcPct val="100000"/>
              </a:lnSpc>
            </a:pPr>
            <a:r>
              <a:rPr lang="en-US" sz="1200">
                <a:solidFill>
                  <a:srgbClr val="000000"/>
                </a:solidFill>
                <a:latin typeface="Calibri"/>
                <a:ea typeface="+mn-ea"/>
              </a:rPr>
              <a:t>Lower Right: “Falling debris crushed parked cars at the Fenix Club, 2nd Avenue S at S Jackson Street, February 28, 2001”</a:t>
            </a:r>
            <a:endParaRPr/>
          </a:p>
          <a:p>
            <a:pPr>
              <a:lnSpc>
                <a:spcPct val="100000"/>
              </a:lnSpc>
            </a:pPr>
            <a:endParaRPr/>
          </a:p>
          <a:p>
            <a:pPr>
              <a:lnSpc>
                <a:spcPct val="100000"/>
              </a:lnSpc>
            </a:pPr>
            <a:r>
              <a:rPr lang="en-US" sz="1200">
                <a:solidFill>
                  <a:srgbClr val="000000"/>
                </a:solidFill>
                <a:latin typeface="Calibri"/>
                <a:ea typeface="+mn-ea"/>
                <a:hlinkClick r:id="rId1"/>
              </a:rPr>
              <a:t>http://www.historylink.org/index.cfm?DisplayPage=output.cfm&amp;file_id=3039</a:t>
            </a:r>
            <a:endParaRPr/>
          </a:p>
          <a:p>
            <a:pPr>
              <a:lnSpc>
                <a:spcPct val="100000"/>
              </a:lnSpc>
            </a:pPr>
            <a:endParaRPr/>
          </a:p>
          <a:p>
            <a:pPr>
              <a:lnSpc>
                <a:spcPct val="100000"/>
              </a:lnSpc>
            </a:pPr>
            <a:endParaRPr/>
          </a:p>
          <a:p>
            <a:pPr>
              <a:lnSpc>
                <a:spcPct val="100000"/>
              </a:lnSpc>
            </a:pPr>
            <a:endParaRPr/>
          </a:p>
        </p:txBody>
      </p:sp>
      <p:sp>
        <p:nvSpPr>
          <p:cNvPr id="154" name="TextShape 2"/>
          <p:cNvSpPr txBox="1"/>
          <p:nvPr/>
        </p:nvSpPr>
        <p:spPr>
          <a:xfrm>
            <a:off x="3884760" y="8685360"/>
            <a:ext cx="2971440" cy="456840"/>
          </a:xfrm>
          <a:prstGeom prst="rect">
            <a:avLst/>
          </a:prstGeom>
        </p:spPr>
        <p:txBody>
          <a:bodyPr anchor="b"/>
          <a:p>
            <a:pPr algn="r">
              <a:lnSpc>
                <a:spcPct val="100000"/>
              </a:lnSpc>
            </a:pPr>
            <a:fld id="{4548C69E-111E-4B63-8FBF-0BEFA695F20F}" type="slidenum">
              <a:rPr lang="en-US" sz="1200">
                <a:solidFill>
                  <a:srgbClr val="000000"/>
                </a:solidFill>
                <a:latin typeface="+mn-lt"/>
                <a:ea typeface="+mn-ea"/>
              </a:rPr>
              <a:t>&lt;number&gt;</a:t>
            </a:fld>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5" name="PlaceHolder 1"/>
          <p:cNvSpPr>
            <a:spLocks noGrp="1"/>
          </p:cNvSpPr>
          <p:nvPr>
            <p:ph type="body"/>
          </p:nvPr>
        </p:nvSpPr>
        <p:spPr>
          <a:xfrm>
            <a:off x="685800" y="4307400"/>
            <a:ext cx="5486040" cy="4114440"/>
          </a:xfrm>
          <a:prstGeom prst="rect">
            <a:avLst/>
          </a:prstGeom>
        </p:spPr>
        <p:txBody>
          <a:bodyPr/>
          <a:p>
            <a:pPr>
              <a:lnSpc>
                <a:spcPct val="100000"/>
              </a:lnSpc>
            </a:pPr>
            <a:r>
              <a:rPr lang="en-US" sz="1200">
                <a:solidFill>
                  <a:srgbClr val="000000"/>
                </a:solidFill>
                <a:latin typeface="DejaVu Sans"/>
                <a:ea typeface="+mn-ea"/>
              </a:rPr>
              <a:t>This slide shows the</a:t>
            </a:r>
            <a:r>
              <a:rPr lang="en-US" sz="1200">
                <a:solidFill>
                  <a:srgbClr val="000000"/>
                </a:solidFill>
                <a:latin typeface="Calibri"/>
                <a:ea typeface="+mn-ea"/>
              </a:rPr>
              <a:t> seismograph of a magnitude 6.9 earthquake near Tacoma Washington that occurred on 28 Feb, 2001.  In the seismograph one can see three distinct wave arrivals.</a:t>
            </a:r>
            <a:endParaRPr/>
          </a:p>
          <a:p>
            <a:pPr>
              <a:lnSpc>
                <a:spcPct val="100000"/>
              </a:lnSpc>
            </a:pPr>
            <a:endParaRPr/>
          </a:p>
          <a:p>
            <a:pPr>
              <a:lnSpc>
                <a:spcPct val="100000"/>
              </a:lnSpc>
            </a:pPr>
            <a:r>
              <a:rPr lang="en-US" sz="1200">
                <a:solidFill>
                  <a:srgbClr val="000000"/>
                </a:solidFill>
                <a:latin typeface="Calibri"/>
                <a:ea typeface="+mn-ea"/>
              </a:rPr>
              <a:t>A seismograph is a recoding of the movement of the earth during an earthquake.  The vertical axis measures the movement of the earth and the horizontal axis measures the time, increasing from left to right.  In the absence of an earth motion, the plot has zero amplitude.  When an earthquake arrives the movement of the earth shown in the plot as deflections from the stead-state either above or below the line.</a:t>
            </a:r>
            <a:endParaRPr/>
          </a:p>
          <a:p>
            <a:pPr>
              <a:lnSpc>
                <a:spcPct val="100000"/>
              </a:lnSpc>
            </a:pPr>
            <a:endParaRPr/>
          </a:p>
          <a:p>
            <a:pPr>
              <a:lnSpc>
                <a:spcPct val="100000"/>
              </a:lnSpc>
            </a:pPr>
            <a:r>
              <a:rPr lang="en-US" sz="1200">
                <a:solidFill>
                  <a:srgbClr val="000000"/>
                </a:solidFill>
                <a:latin typeface="Calibri"/>
                <a:ea typeface="+mn-ea"/>
              </a:rPr>
              <a:t>The first arrival, called the primary or P wave, is a compressional wave.  P waves are the fastest waves which is why they arrive first.</a:t>
            </a:r>
            <a:endParaRPr/>
          </a:p>
          <a:p>
            <a:pPr>
              <a:lnSpc>
                <a:spcPct val="100000"/>
              </a:lnSpc>
            </a:pPr>
            <a:endParaRPr/>
          </a:p>
          <a:p>
            <a:pPr>
              <a:lnSpc>
                <a:spcPct val="100000"/>
              </a:lnSpc>
            </a:pPr>
            <a:r>
              <a:rPr lang="en-US" sz="1200">
                <a:solidFill>
                  <a:srgbClr val="000000"/>
                </a:solidFill>
                <a:latin typeface="Calibri"/>
                <a:ea typeface="+mn-ea"/>
              </a:rPr>
              <a:t>The second arrival is the secondary or S wave.  This is a transverse waves also called a shear wave.  The S wave has a higher amplitude and carries more energy.</a:t>
            </a:r>
            <a:endParaRPr/>
          </a:p>
          <a:p>
            <a:pPr>
              <a:lnSpc>
                <a:spcPct val="100000"/>
              </a:lnSpc>
            </a:pPr>
            <a:endParaRPr/>
          </a:p>
          <a:p>
            <a:pPr>
              <a:lnSpc>
                <a:spcPct val="100000"/>
              </a:lnSpc>
            </a:pPr>
            <a:r>
              <a:rPr lang="en-US" sz="1200">
                <a:solidFill>
                  <a:srgbClr val="000000"/>
                </a:solidFill>
                <a:latin typeface="Calibri"/>
                <a:ea typeface="+mn-ea"/>
              </a:rPr>
              <a:t>The very large amplitude waves shown at the end of the earthquake in the seismograph are surface waves.  Unlike P and S waves which travel through the earth's interior, surface waves travel along the surface of the earth.  The surface waves are the largest magnitude and carry the most energy and are responsible for the bulk of earthquake damage.</a:t>
            </a:r>
            <a:endParaRPr/>
          </a:p>
          <a:p>
            <a:pPr>
              <a:lnSpc>
                <a:spcPct val="100000"/>
              </a:lnSpc>
            </a:pPr>
            <a:endParaRPr/>
          </a:p>
          <a:p>
            <a:pPr>
              <a:lnSpc>
                <a:spcPct val="100000"/>
              </a:lnSpc>
            </a:pPr>
            <a:r>
              <a:rPr lang="en-US" sz="1200">
                <a:solidFill>
                  <a:srgbClr val="000000"/>
                </a:solidFill>
                <a:latin typeface="Calibri"/>
                <a:ea typeface="+mn-ea"/>
              </a:rPr>
              <a:t>Image:</a:t>
            </a:r>
            <a:endParaRPr/>
          </a:p>
          <a:p>
            <a:pPr>
              <a:lnSpc>
                <a:spcPct val="100000"/>
              </a:lnSpc>
            </a:pPr>
            <a:r>
              <a:rPr lang="en-US" sz="1200">
                <a:solidFill>
                  <a:srgbClr val="000000"/>
                </a:solidFill>
                <a:latin typeface="DejaVu Sans"/>
                <a:ea typeface="+mn-ea"/>
              </a:rPr>
              <a:t>“</a:t>
            </a:r>
            <a:r>
              <a:rPr lang="en-US" sz="1200">
                <a:solidFill>
                  <a:srgbClr val="000000"/>
                </a:solidFill>
                <a:latin typeface="DejaVu Sans"/>
                <a:ea typeface="+mn-ea"/>
              </a:rPr>
              <a:t>Tacoma Olympia Earthquake 2/28/2001”, The IRIS Consortium</a:t>
            </a:r>
            <a:endParaRPr/>
          </a:p>
          <a:p>
            <a:pPr>
              <a:lnSpc>
                <a:spcPct val="100000"/>
              </a:lnSpc>
            </a:pPr>
            <a:r>
              <a:rPr lang="en-US" sz="1200">
                <a:solidFill>
                  <a:srgbClr val="000000"/>
                </a:solidFill>
                <a:latin typeface="Calibri"/>
              </a:rPr>
              <a:t> </a:t>
            </a:r>
            <a:r>
              <a:rPr lang="en-US" sz="1200">
                <a:solidFill>
                  <a:srgbClr val="000000"/>
                </a:solidFill>
                <a:latin typeface="Calibri"/>
              </a:rPr>
              <a:t>(</a:t>
            </a:r>
            <a:r>
              <a:rPr lang="en-US" sz="1200">
                <a:solidFill>
                  <a:srgbClr val="000000"/>
                </a:solidFill>
                <a:latin typeface="Calibri"/>
                <a:hlinkClick r:id="rId1"/>
              </a:rPr>
              <a:t>http://www.iris.edu/hq/gallery/photo/1667</a:t>
            </a:r>
            <a:r>
              <a:rPr lang="en-US" sz="1200">
                <a:solidFill>
                  <a:srgbClr val="000000"/>
                </a:solidFill>
                <a:latin typeface="Calibri"/>
              </a:rPr>
              <a:t>)</a:t>
            </a:r>
            <a:endParaRPr/>
          </a:p>
        </p:txBody>
      </p:sp>
      <p:sp>
        <p:nvSpPr>
          <p:cNvPr id="156" name="TextShape 2"/>
          <p:cNvSpPr txBox="1"/>
          <p:nvPr/>
        </p:nvSpPr>
        <p:spPr>
          <a:xfrm>
            <a:off x="3884760" y="8685360"/>
            <a:ext cx="2971440" cy="456840"/>
          </a:xfrm>
          <a:prstGeom prst="rect">
            <a:avLst/>
          </a:prstGeom>
        </p:spPr>
        <p:txBody>
          <a:bodyPr anchor="b"/>
          <a:p>
            <a:pPr algn="r">
              <a:lnSpc>
                <a:spcPct val="100000"/>
              </a:lnSpc>
            </a:pPr>
            <a:fld id="{3B05C70C-4E7E-4B13-8615-CA234EEBF0E7}" type="slidenum">
              <a:rPr lang="en-US" sz="1200">
                <a:solidFill>
                  <a:srgbClr val="000000"/>
                </a:solidFill>
                <a:latin typeface="+mn-lt"/>
                <a:ea typeface="+mn-ea"/>
              </a:rPr>
              <a:t>&lt;number&gt;</a:t>
            </a:fld>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7" name="PlaceHolder 1"/>
          <p:cNvSpPr>
            <a:spLocks noGrp="1"/>
          </p:cNvSpPr>
          <p:nvPr>
            <p:ph type="body"/>
          </p:nvPr>
        </p:nvSpPr>
        <p:spPr>
          <a:xfrm>
            <a:off x="685800" y="4153680"/>
            <a:ext cx="5486040" cy="4304160"/>
          </a:xfrm>
          <a:prstGeom prst="rect">
            <a:avLst/>
          </a:prstGeom>
        </p:spPr>
        <p:txBody>
          <a:bodyPr/>
          <a:p>
            <a:pPr>
              <a:lnSpc>
                <a:spcPct val="100000"/>
              </a:lnSpc>
            </a:pPr>
            <a:r>
              <a:rPr lang="en-US" sz="1200">
                <a:solidFill>
                  <a:srgbClr val="000000"/>
                </a:solidFill>
                <a:latin typeface="DejaVu Sans"/>
                <a:ea typeface="+mn-ea"/>
              </a:rPr>
              <a:t>The image shows ocean swell approaching and breaking on a beach.  Students frequently identify breaking waves as an example of waves.  For this unit however they are a poor example as they include turbulence and other nonlinear properties not associated with the simple waves presented here.</a:t>
            </a:r>
            <a:endParaRPr/>
          </a:p>
          <a:p>
            <a:pPr>
              <a:lnSpc>
                <a:spcPct val="100000"/>
              </a:lnSpc>
            </a:pPr>
            <a:endParaRPr/>
          </a:p>
          <a:p>
            <a:pPr>
              <a:lnSpc>
                <a:spcPct val="100000"/>
              </a:lnSpc>
            </a:pPr>
            <a:r>
              <a:rPr lang="en-US" sz="1200">
                <a:solidFill>
                  <a:srgbClr val="000000"/>
                </a:solidFill>
                <a:latin typeface="DejaVu Sans"/>
                <a:ea typeface="+mn-ea"/>
              </a:rPr>
              <a:t>A better example of ocean waves are the waves far from shore or swell.  These waves have all the properties that have been presented in this unit and are easily identifiable.</a:t>
            </a:r>
            <a:endParaRPr/>
          </a:p>
          <a:p>
            <a:pPr>
              <a:lnSpc>
                <a:spcPct val="100000"/>
              </a:lnSpc>
            </a:pPr>
            <a:endParaRPr/>
          </a:p>
          <a:p>
            <a:pPr>
              <a:lnSpc>
                <a:spcPct val="100000"/>
              </a:lnSpc>
            </a:pPr>
            <a:r>
              <a:rPr lang="en-US" sz="1200">
                <a:solidFill>
                  <a:srgbClr val="000000"/>
                </a:solidFill>
                <a:latin typeface="DejaVu Sans"/>
                <a:ea typeface="+mn-ea"/>
              </a:rPr>
              <a:t>Waves that occur in the ocean or on large lakes are driven by wind.  The fetch (length of water over which the wind is blowing) and the wind speed are primarily responsible for wave size.  When the wave reaches the shore the energy is transferred to the beach and to the atmosphere.  The sound of breaking waves is evidence of such energy transfer as is movement of sand on the beach.</a:t>
            </a:r>
            <a:endParaRPr/>
          </a:p>
          <a:p>
            <a:pPr>
              <a:lnSpc>
                <a:spcPct val="100000"/>
              </a:lnSpc>
            </a:pPr>
            <a:endParaRPr/>
          </a:p>
          <a:p>
            <a:pPr>
              <a:lnSpc>
                <a:spcPct val="100000"/>
              </a:lnSpc>
            </a:pPr>
            <a:endParaRPr/>
          </a:p>
          <a:p>
            <a:pPr>
              <a:lnSpc>
                <a:spcPct val="100000"/>
              </a:lnSpc>
            </a:pPr>
            <a:r>
              <a:rPr lang="en-US" sz="1200">
                <a:solidFill>
                  <a:srgbClr val="000000"/>
                </a:solidFill>
                <a:latin typeface="DejaVu Sans"/>
                <a:ea typeface="+mn-ea"/>
              </a:rPr>
              <a:t>IMAGE:</a:t>
            </a:r>
            <a:endParaRPr/>
          </a:p>
          <a:p>
            <a:pPr>
              <a:lnSpc>
                <a:spcPct val="100000"/>
              </a:lnSpc>
            </a:pPr>
            <a:r>
              <a:rPr lang="en-US" sz="1200">
                <a:solidFill>
                  <a:srgbClr val="000000"/>
                </a:solidFill>
                <a:latin typeface="DejaVu Sans"/>
                <a:ea typeface="+mn-ea"/>
              </a:rPr>
              <a:t>http://alinecasey.blogspot.com/2011_06_01_archive.html</a:t>
            </a:r>
            <a:endParaRPr/>
          </a:p>
        </p:txBody>
      </p:sp>
      <p:sp>
        <p:nvSpPr>
          <p:cNvPr id="158" name="TextShape 2"/>
          <p:cNvSpPr txBox="1"/>
          <p:nvPr/>
        </p:nvSpPr>
        <p:spPr>
          <a:xfrm>
            <a:off x="3884760" y="8685360"/>
            <a:ext cx="2971440" cy="456840"/>
          </a:xfrm>
          <a:prstGeom prst="rect">
            <a:avLst/>
          </a:prstGeom>
        </p:spPr>
        <p:txBody>
          <a:bodyPr anchor="b"/>
          <a:p>
            <a:pPr algn="r">
              <a:lnSpc>
                <a:spcPct val="100000"/>
              </a:lnSpc>
            </a:pPr>
            <a:fld id="{8566CC44-3CFB-44F0-BF9A-1F7C033D8707}" type="slidenum">
              <a:rPr lang="en-US" sz="1200">
                <a:solidFill>
                  <a:srgbClr val="000000"/>
                </a:solidFill>
                <a:latin typeface="+mn-lt"/>
                <a:ea typeface="+mn-ea"/>
              </a:rPr>
              <a:t>&lt;number&gt;</a:t>
            </a:fld>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9" name="PlaceHolder 1"/>
          <p:cNvSpPr>
            <a:spLocks noGrp="1"/>
          </p:cNvSpPr>
          <p:nvPr>
            <p:ph type="body"/>
          </p:nvPr>
        </p:nvSpPr>
        <p:spPr>
          <a:xfrm>
            <a:off x="685800" y="4153680"/>
            <a:ext cx="5486040" cy="4304160"/>
          </a:xfrm>
          <a:prstGeom prst="rect">
            <a:avLst/>
          </a:prstGeom>
        </p:spPr>
        <p:txBody>
          <a:bodyPr/>
          <a:p>
            <a:pPr>
              <a:lnSpc>
                <a:spcPct val="100000"/>
              </a:lnSpc>
            </a:pPr>
            <a:r>
              <a:rPr lang="en-US" sz="1000">
                <a:solidFill>
                  <a:srgbClr val="000000"/>
                </a:solidFill>
                <a:latin typeface="DejaVu Sans"/>
                <a:ea typeface="+mn-ea"/>
              </a:rPr>
              <a:t>This is a clip from the film “Waves Across the Pacific”.  This documentary showcases Walter Munk's research on waves generated by Antarctic storms. The film documents Munk's collaboration as they track storm-driven waves from Antarctica across the Pacific Ocean to Alaska. The film features scenes of early digital equipment in use in field experiments with Munk's commentary on how unsure they were about using such new technology in remote locations.</a:t>
            </a:r>
            <a:endParaRPr/>
          </a:p>
          <a:p>
            <a:pPr>
              <a:lnSpc>
                <a:spcPct val="100000"/>
              </a:lnSpc>
            </a:pPr>
            <a:endParaRPr/>
          </a:p>
          <a:p>
            <a:pPr>
              <a:lnSpc>
                <a:spcPct val="100000"/>
              </a:lnSpc>
            </a:pPr>
            <a:r>
              <a:rPr lang="en-US" sz="1000">
                <a:solidFill>
                  <a:srgbClr val="000000"/>
                </a:solidFill>
                <a:latin typeface="DejaVu Sans"/>
                <a:ea typeface="+mn-ea"/>
              </a:rPr>
              <a:t>In the clip selected (see URL below)  Munk describes the motion of ocean swell over a video of a wave tank.  In the wave tank a ball is floating on the surface.  As the wave passes the ball the viewer sees the primary motion ball (and by proxy the water) is up and down.</a:t>
            </a:r>
            <a:endParaRPr/>
          </a:p>
          <a:p>
            <a:pPr>
              <a:lnSpc>
                <a:spcPct val="100000"/>
              </a:lnSpc>
            </a:pPr>
            <a:endParaRPr/>
          </a:p>
          <a:p>
            <a:pPr>
              <a:lnSpc>
                <a:spcPct val="100000"/>
              </a:lnSpc>
            </a:pPr>
            <a:r>
              <a:rPr lang="en-US" sz="1000">
                <a:solidFill>
                  <a:srgbClr val="000000"/>
                </a:solidFill>
                <a:latin typeface="DejaVu Sans"/>
                <a:ea typeface="+mn-ea"/>
              </a:rPr>
              <a:t>Energy moves horizontally, not the water.</a:t>
            </a:r>
            <a:endParaRPr/>
          </a:p>
          <a:p>
            <a:pPr>
              <a:lnSpc>
                <a:spcPct val="100000"/>
              </a:lnSpc>
            </a:pPr>
            <a:endParaRPr/>
          </a:p>
          <a:p>
            <a:pPr>
              <a:lnSpc>
                <a:spcPct val="100000"/>
              </a:lnSpc>
            </a:pPr>
            <a:endParaRPr/>
          </a:p>
          <a:p>
            <a:pPr>
              <a:lnSpc>
                <a:spcPct val="100000"/>
              </a:lnSpc>
            </a:pPr>
            <a:r>
              <a:rPr lang="en-US" sz="1000">
                <a:solidFill>
                  <a:srgbClr val="000000"/>
                </a:solidFill>
                <a:latin typeface="DejaVu Sans"/>
                <a:ea typeface="+mn-ea"/>
              </a:rPr>
              <a:t>VIDEO:</a:t>
            </a:r>
            <a:endParaRPr/>
          </a:p>
          <a:p>
            <a:pPr>
              <a:lnSpc>
                <a:spcPct val="100000"/>
              </a:lnSpc>
            </a:pPr>
            <a:r>
              <a:rPr lang="en-US" sz="1000">
                <a:solidFill>
                  <a:srgbClr val="000000"/>
                </a:solidFill>
                <a:latin typeface="DejaVu Sans"/>
                <a:ea typeface="+mn-ea"/>
              </a:rPr>
              <a:t>Ocean Swell Clip:</a:t>
            </a:r>
            <a:endParaRPr/>
          </a:p>
          <a:p>
            <a:pPr>
              <a:lnSpc>
                <a:spcPct val="100000"/>
              </a:lnSpc>
            </a:pPr>
            <a:r>
              <a:rPr lang="en-US" sz="1000">
                <a:solidFill>
                  <a:srgbClr val="000000"/>
                </a:solidFill>
                <a:latin typeface="DejaVu Sans"/>
                <a:ea typeface="+mn-ea"/>
              </a:rPr>
              <a:t>http://www.youtube.com/watch?v=_WZSQO-deu8</a:t>
            </a:r>
            <a:endParaRPr/>
          </a:p>
          <a:p>
            <a:pPr>
              <a:lnSpc>
                <a:spcPct val="100000"/>
              </a:lnSpc>
            </a:pPr>
            <a:r>
              <a:rPr lang="en-US" sz="1000">
                <a:solidFill>
                  <a:srgbClr val="000000"/>
                </a:solidFill>
                <a:latin typeface="DejaVu Sans"/>
                <a:ea typeface="+mn-ea"/>
              </a:rPr>
              <a:t>Full Documentary:</a:t>
            </a:r>
            <a:endParaRPr/>
          </a:p>
          <a:p>
            <a:pPr>
              <a:lnSpc>
                <a:spcPct val="100000"/>
              </a:lnSpc>
            </a:pPr>
            <a:r>
              <a:rPr lang="en-US" sz="1000">
                <a:solidFill>
                  <a:srgbClr val="000000"/>
                </a:solidFill>
                <a:latin typeface="DejaVu Sans"/>
                <a:ea typeface="+mn-ea"/>
              </a:rPr>
              <a:t>http://www.youtube.com/watch?feature=player_detailpage&amp;v=MX5cKoOm6Pk</a:t>
            </a:r>
            <a:endParaRPr/>
          </a:p>
        </p:txBody>
      </p:sp>
      <p:sp>
        <p:nvSpPr>
          <p:cNvPr id="160" name="TextShape 2"/>
          <p:cNvSpPr txBox="1"/>
          <p:nvPr/>
        </p:nvSpPr>
        <p:spPr>
          <a:xfrm>
            <a:off x="3884760" y="8685360"/>
            <a:ext cx="2971440" cy="456840"/>
          </a:xfrm>
          <a:prstGeom prst="rect">
            <a:avLst/>
          </a:prstGeom>
        </p:spPr>
        <p:txBody>
          <a:bodyPr anchor="b"/>
          <a:p>
            <a:pPr algn="r">
              <a:lnSpc>
                <a:spcPct val="100000"/>
              </a:lnSpc>
            </a:pPr>
            <a:fld id="{E506961E-8555-4BD7-9ECA-A31D651D1688}" type="slidenum">
              <a:rPr lang="en-US" sz="1200">
                <a:solidFill>
                  <a:srgbClr val="000000"/>
                </a:solidFill>
                <a:latin typeface="+mn-lt"/>
                <a:ea typeface="+mn-ea"/>
              </a:rPr>
              <a:t>&lt;number&gt;</a:t>
            </a:fld>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1" name="PlaceHolder 1"/>
          <p:cNvSpPr>
            <a:spLocks noGrp="1"/>
          </p:cNvSpPr>
          <p:nvPr>
            <p:ph type="body"/>
          </p:nvPr>
        </p:nvSpPr>
        <p:spPr>
          <a:xfrm>
            <a:off x="702360" y="3822480"/>
            <a:ext cx="5486040" cy="9893160"/>
          </a:xfrm>
          <a:prstGeom prst="rect">
            <a:avLst/>
          </a:prstGeom>
        </p:spPr>
        <p:txBody>
          <a:bodyPr/>
          <a:p>
            <a:r>
              <a:rPr lang="en-US" sz="1200">
                <a:solidFill>
                  <a:srgbClr val="000000"/>
                </a:solidFill>
                <a:latin typeface="+mn-lt"/>
                <a:ea typeface="+mn-ea"/>
              </a:rPr>
              <a:t>We have now see waves in several different media, the air, water and land.  All of these waves carry energy.  In the case of sound waves that energy can be interpreted as information.  Waves that travel through the earth, seismic waves carry the extreme energy released during the rupture on an earthquake fault.  The seismograph shows that after the initial shaking of the first arriving P-wave the coming S and surface waves will have still more shaking with greater amplitude and energy.  </a:t>
            </a:r>
            <a:endParaRPr/>
          </a:p>
          <a:p>
            <a:endParaRPr/>
          </a:p>
          <a:p>
            <a:r>
              <a:rPr lang="en-US" sz="1200">
                <a:solidFill>
                  <a:srgbClr val="000000"/>
                </a:solidFill>
                <a:latin typeface="+mn-lt"/>
                <a:ea typeface="+mn-ea"/>
              </a:rPr>
              <a:t>As the ocean waves crash on the shore, the energy that they carried from far off in the ocean is transformed into sound, and used to move sand on the beach and causes the water to run up on the shore.  When a large swell is coming in beach goers know that it will crash with a louder sound and will run up on the beach further because it carries more energy.</a:t>
            </a:r>
            <a:endParaRPr/>
          </a:p>
          <a:p>
            <a:endParaRPr/>
          </a:p>
          <a:p>
            <a:r>
              <a:rPr lang="en-US" sz="1200">
                <a:solidFill>
                  <a:srgbClr val="000000"/>
                </a:solidFill>
                <a:latin typeface="+mn-lt"/>
                <a:ea typeface="+mn-ea"/>
              </a:rPr>
              <a:t>The demonstration of the ball in the water tank shows how the ball (and the water) primarily moves up and down, while the waves move left to right.  The waves carry energy, not water.</a:t>
            </a:r>
            <a:endParaRPr/>
          </a:p>
          <a:p>
            <a:endParaRPr/>
          </a:p>
          <a:p>
            <a:r>
              <a:rPr lang="en-US" sz="1200">
                <a:solidFill>
                  <a:srgbClr val="000000"/>
                </a:solidFill>
                <a:latin typeface="+mn-lt"/>
                <a:ea typeface="+mn-ea"/>
              </a:rPr>
              <a:t>In all these places and in all these different media these waves have properties that allow us to compare and contrast them.  All waves have an amplitude.  The amplitude is how high the transverse wave is or how compressed the medium of the longitudinal wave is.  For example how compressed are the coils of the slinky or the pressure in the gas carrying a sound wave.  </a:t>
            </a:r>
            <a:endParaRPr/>
          </a:p>
          <a:p>
            <a:endParaRPr/>
          </a:p>
          <a:p>
            <a:r>
              <a:rPr lang="en-US" sz="1200">
                <a:solidFill>
                  <a:srgbClr val="000000"/>
                </a:solidFill>
                <a:latin typeface="+mn-lt"/>
                <a:ea typeface="+mn-ea"/>
              </a:rPr>
              <a:t>The peak and trough are the points of maximum and minimum amplitude.  These points provide use with a clear point on which to measure other parts of the wave.  The frequency for example is how ofter a peak passes a fixed point.  The distance from peak to peak or trough to trough is the wavelength.  </a:t>
            </a:r>
            <a:endParaRPr/>
          </a:p>
          <a:p>
            <a:endParaRPr/>
          </a:p>
          <a:p>
            <a:r>
              <a:rPr lang="en-US" sz="1200">
                <a:solidFill>
                  <a:srgbClr val="000000"/>
                </a:solidFill>
                <a:latin typeface="+mn-lt"/>
                <a:ea typeface="+mn-ea"/>
              </a:rPr>
              <a:t>As the waves travel, from speaker to ear, or from epicenter to seismometer, or from ocean storm to shore, it takes time to travel.  The speed of the wave (like all speed) is the distance traveled divided by time it takes to travel.  </a:t>
            </a:r>
            <a:endParaRPr/>
          </a:p>
          <a:p>
            <a:endParaRPr/>
          </a:p>
          <a:p>
            <a:r>
              <a:rPr lang="en-US" sz="1200">
                <a:solidFill>
                  <a:srgbClr val="000000"/>
                </a:solidFill>
                <a:latin typeface="+mn-lt"/>
                <a:ea typeface="+mn-ea"/>
              </a:rPr>
              <a:t>Amplitude – The height of the wave above or below zero.  </a:t>
            </a:r>
            <a:endParaRPr/>
          </a:p>
          <a:p>
            <a:endParaRPr/>
          </a:p>
          <a:p>
            <a:r>
              <a:rPr lang="en-US" sz="1200">
                <a:solidFill>
                  <a:srgbClr val="000000"/>
                </a:solidFill>
                <a:latin typeface="+mn-lt"/>
                <a:ea typeface="+mn-ea"/>
              </a:rPr>
              <a:t>Wavelength – The distance from peak to peak or trough to trough, measured in meters (m)</a:t>
            </a:r>
            <a:endParaRPr/>
          </a:p>
          <a:p>
            <a:endParaRPr/>
          </a:p>
          <a:p>
            <a:r>
              <a:rPr lang="en-US" sz="1200">
                <a:solidFill>
                  <a:srgbClr val="000000"/>
                </a:solidFill>
                <a:latin typeface="+mn-lt"/>
                <a:ea typeface="+mn-ea"/>
              </a:rPr>
              <a:t>Frequency – The number of times a peak or trough passes a point per second, measured in Hertz (Hz)</a:t>
            </a:r>
            <a:endParaRPr/>
          </a:p>
          <a:p>
            <a:endParaRPr/>
          </a:p>
          <a:p>
            <a:r>
              <a:rPr lang="en-US" sz="1200">
                <a:solidFill>
                  <a:srgbClr val="000000"/>
                </a:solidFill>
                <a:latin typeface="+mn-lt"/>
                <a:ea typeface="+mn-ea"/>
              </a:rPr>
              <a:t>Period – The time it takes for a wave to travel 1 wavelength, measured in seconds (s)</a:t>
            </a:r>
            <a:endParaRPr/>
          </a:p>
          <a:p>
            <a:endParaRPr/>
          </a:p>
          <a:p>
            <a:r>
              <a:rPr lang="en-US" sz="1200">
                <a:solidFill>
                  <a:srgbClr val="000000"/>
                </a:solidFill>
                <a:latin typeface="+mn-lt"/>
                <a:ea typeface="+mn-ea"/>
              </a:rPr>
              <a:t>Speed – The time it takes a wave to go a certain distance, measured in meters per second (m/s).  The speed is the wavelength divided by the period or the wavelength times the frequency.</a:t>
            </a:r>
            <a:endParaRPr/>
          </a:p>
          <a:p>
            <a:r>
              <a:rPr lang="en-US" sz="1200">
                <a:solidFill>
                  <a:srgbClr val="000000"/>
                </a:solidFill>
                <a:latin typeface="+mn-lt"/>
                <a:ea typeface="+mn-ea"/>
              </a:rPr>
              <a:t> </a:t>
            </a:r>
            <a:endParaRPr/>
          </a:p>
          <a:p>
            <a:pPr>
              <a:lnSpc>
                <a:spcPct val="100000"/>
              </a:lnSpc>
            </a:pPr>
            <a:r>
              <a:rPr lang="en-US" sz="1200">
                <a:solidFill>
                  <a:srgbClr val="000000"/>
                </a:solidFill>
                <a:latin typeface="+mn-lt"/>
                <a:ea typeface="+mn-ea"/>
              </a:rPr>
              <a:t> </a:t>
            </a:r>
            <a:endParaRPr/>
          </a:p>
          <a:p>
            <a:pPr>
              <a:lnSpc>
                <a:spcPct val="100000"/>
              </a:lnSpc>
            </a:pPr>
            <a:endParaRPr/>
          </a:p>
        </p:txBody>
      </p:sp>
      <p:sp>
        <p:nvSpPr>
          <p:cNvPr id="162" name="TextShape 2"/>
          <p:cNvSpPr txBox="1"/>
          <p:nvPr/>
        </p:nvSpPr>
        <p:spPr>
          <a:xfrm>
            <a:off x="3884760" y="8685360"/>
            <a:ext cx="2971440" cy="456840"/>
          </a:xfrm>
          <a:prstGeom prst="rect">
            <a:avLst/>
          </a:prstGeom>
        </p:spPr>
        <p:txBody>
          <a:bodyPr anchor="b"/>
          <a:p>
            <a:pPr algn="r">
              <a:lnSpc>
                <a:spcPct val="100000"/>
              </a:lnSpc>
            </a:pPr>
            <a:fld id="{C2C2BC8E-4F18-4AE8-8ECB-F681D2A17A13}" type="slidenum">
              <a:rPr lang="en-US" sz="1200">
                <a:solidFill>
                  <a:srgbClr val="000000"/>
                </a:solidFill>
                <a:latin typeface="+mn-lt"/>
                <a:ea typeface="+mn-ea"/>
              </a:rPr>
              <a:t>&lt;number&gt;</a:t>
            </a:fld>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png"/>
</Relationships>
</file>

<file path=ppt/slideLayouts/slideLayout1.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23"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24" name="PlaceHolder 2"/>
          <p:cNvSpPr>
            <a:spLocks noGrp="1"/>
          </p:cNvSpPr>
          <p:nvPr>
            <p:ph type="subTitle"/>
          </p:nvPr>
        </p:nvSpPr>
        <p:spPr>
          <a:xfrm>
            <a:off x="457200" y="1604520"/>
            <a:ext cx="8229240" cy="3978000"/>
          </a:xfrm>
          <a:prstGeom prst="rect">
            <a:avLst/>
          </a:prstGeom>
        </p:spPr>
        <p:txBody>
          <a:bodyPr anchor="ctr" bIns="0" lIns="0" rIns="0" tIns="0" wrap="none"/>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26" name="PlaceHolder 2"/>
          <p:cNvSpPr>
            <a:spLocks noGrp="1"/>
          </p:cNvSpPr>
          <p:nvPr>
            <p:ph type="body"/>
          </p:nvPr>
        </p:nvSpPr>
        <p:spPr>
          <a:xfrm>
            <a:off x="457200" y="1604520"/>
            <a:ext cx="8229240" cy="3977640"/>
          </a:xfrm>
          <a:prstGeom prst="rect">
            <a:avLst/>
          </a:prstGeom>
        </p:spPr>
        <p:txBody>
          <a:bodyPr bIns="0" lIns="0" rIns="0" tIns="0" wrap="none"/>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28" name="PlaceHolder 2"/>
          <p:cNvSpPr>
            <a:spLocks noGrp="1"/>
          </p:cNvSpPr>
          <p:nvPr>
            <p:ph type="body"/>
          </p:nvPr>
        </p:nvSpPr>
        <p:spPr>
          <a:xfrm>
            <a:off x="457200" y="1604520"/>
            <a:ext cx="4015440" cy="3977640"/>
          </a:xfrm>
          <a:prstGeom prst="rect">
            <a:avLst/>
          </a:prstGeom>
        </p:spPr>
        <p:txBody>
          <a:bodyPr bIns="0" lIns="0" rIns="0" tIns="0" wrap="none"/>
          <a:p>
            <a:endParaRPr/>
          </a:p>
        </p:txBody>
      </p:sp>
      <p:sp>
        <p:nvSpPr>
          <p:cNvPr id="29" name="PlaceHolder 3"/>
          <p:cNvSpPr>
            <a:spLocks noGrp="1"/>
          </p:cNvSpPr>
          <p:nvPr>
            <p:ph type="body"/>
          </p:nvPr>
        </p:nvSpPr>
        <p:spPr>
          <a:xfrm>
            <a:off x="4673520" y="1604520"/>
            <a:ext cx="4015440" cy="3977640"/>
          </a:xfrm>
          <a:prstGeom prst="rect">
            <a:avLst/>
          </a:prstGeom>
        </p:spPr>
        <p:txBody>
          <a:bodyPr bIns="0" lIns="0" rIns="0" tIns="0" wrap="none"/>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30"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31" name="PlaceHolder 1"/>
          <p:cNvSpPr>
            <a:spLocks noGrp="1"/>
          </p:cNvSpPr>
          <p:nvPr>
            <p:ph type="subTitle"/>
          </p:nvPr>
        </p:nvSpPr>
        <p:spPr>
          <a:xfrm>
            <a:off x="685800" y="380880"/>
            <a:ext cx="7772040" cy="5201280"/>
          </a:xfrm>
          <a:prstGeom prst="rect">
            <a:avLst/>
          </a:prstGeom>
        </p:spPr>
        <p:txBody>
          <a:bodyPr anchor="ctr" bIns="0" lIns="0" rIns="0" tIns="0" wrap="none"/>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33" name="PlaceHolder 2"/>
          <p:cNvSpPr>
            <a:spLocks noGrp="1"/>
          </p:cNvSpPr>
          <p:nvPr>
            <p:ph type="body"/>
          </p:nvPr>
        </p:nvSpPr>
        <p:spPr>
          <a:xfrm>
            <a:off x="457200" y="1604520"/>
            <a:ext cx="4015440" cy="1896840"/>
          </a:xfrm>
          <a:prstGeom prst="rect">
            <a:avLst/>
          </a:prstGeom>
        </p:spPr>
        <p:txBody>
          <a:bodyPr bIns="0" lIns="0" rIns="0" tIns="0" wrap="none"/>
          <a:p>
            <a:endParaRPr/>
          </a:p>
        </p:txBody>
      </p:sp>
      <p:sp>
        <p:nvSpPr>
          <p:cNvPr id="34" name="PlaceHolder 3"/>
          <p:cNvSpPr>
            <a:spLocks noGrp="1"/>
          </p:cNvSpPr>
          <p:nvPr>
            <p:ph type="body"/>
          </p:nvPr>
        </p:nvSpPr>
        <p:spPr>
          <a:xfrm>
            <a:off x="457200" y="3681720"/>
            <a:ext cx="4015440" cy="1896840"/>
          </a:xfrm>
          <a:prstGeom prst="rect">
            <a:avLst/>
          </a:prstGeom>
        </p:spPr>
        <p:txBody>
          <a:bodyPr bIns="0" lIns="0" rIns="0" tIns="0" wrap="none"/>
          <a:p>
            <a:endParaRPr/>
          </a:p>
        </p:txBody>
      </p:sp>
      <p:sp>
        <p:nvSpPr>
          <p:cNvPr id="35" name="PlaceHolder 4"/>
          <p:cNvSpPr>
            <a:spLocks noGrp="1"/>
          </p:cNvSpPr>
          <p:nvPr>
            <p:ph type="body"/>
          </p:nvPr>
        </p:nvSpPr>
        <p:spPr>
          <a:xfrm>
            <a:off x="4673520" y="1604520"/>
            <a:ext cx="4015440" cy="3977640"/>
          </a:xfrm>
          <a:prstGeom prst="rect">
            <a:avLst/>
          </a:prstGeom>
        </p:spPr>
        <p:txBody>
          <a:bodyPr bIns="0" lIns="0" rIns="0" tIns="0" wrap="none"/>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37" name="PlaceHolder 2"/>
          <p:cNvSpPr>
            <a:spLocks noGrp="1"/>
          </p:cNvSpPr>
          <p:nvPr>
            <p:ph type="body"/>
          </p:nvPr>
        </p:nvSpPr>
        <p:spPr>
          <a:xfrm>
            <a:off x="457200" y="1604520"/>
            <a:ext cx="4015440" cy="3977640"/>
          </a:xfrm>
          <a:prstGeom prst="rect">
            <a:avLst/>
          </a:prstGeom>
        </p:spPr>
        <p:txBody>
          <a:bodyPr bIns="0" lIns="0" rIns="0" tIns="0" wrap="none"/>
          <a:p>
            <a:endParaRPr/>
          </a:p>
        </p:txBody>
      </p:sp>
      <p:sp>
        <p:nvSpPr>
          <p:cNvPr id="38" name="PlaceHolder 3"/>
          <p:cNvSpPr>
            <a:spLocks noGrp="1"/>
          </p:cNvSpPr>
          <p:nvPr>
            <p:ph type="body"/>
          </p:nvPr>
        </p:nvSpPr>
        <p:spPr>
          <a:xfrm>
            <a:off x="4673520" y="1604520"/>
            <a:ext cx="4015440" cy="1896840"/>
          </a:xfrm>
          <a:prstGeom prst="rect">
            <a:avLst/>
          </a:prstGeom>
        </p:spPr>
        <p:txBody>
          <a:bodyPr bIns="0" lIns="0" rIns="0" tIns="0" wrap="none"/>
          <a:p>
            <a:endParaRPr/>
          </a:p>
        </p:txBody>
      </p:sp>
      <p:sp>
        <p:nvSpPr>
          <p:cNvPr id="39" name="PlaceHolder 4"/>
          <p:cNvSpPr>
            <a:spLocks noGrp="1"/>
          </p:cNvSpPr>
          <p:nvPr>
            <p:ph type="body"/>
          </p:nvPr>
        </p:nvSpPr>
        <p:spPr>
          <a:xfrm>
            <a:off x="4673520" y="3681720"/>
            <a:ext cx="4015440" cy="1896840"/>
          </a:xfrm>
          <a:prstGeom prst="rect">
            <a:avLst/>
          </a:prstGeom>
        </p:spPr>
        <p:txBody>
          <a:bodyPr bIns="0" lIns="0" rIns="0" tIns="0" wrap="none"/>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41" name="PlaceHolder 2"/>
          <p:cNvSpPr>
            <a:spLocks noGrp="1"/>
          </p:cNvSpPr>
          <p:nvPr>
            <p:ph type="body"/>
          </p:nvPr>
        </p:nvSpPr>
        <p:spPr>
          <a:xfrm>
            <a:off x="457200" y="1604520"/>
            <a:ext cx="4015440" cy="1896840"/>
          </a:xfrm>
          <a:prstGeom prst="rect">
            <a:avLst/>
          </a:prstGeom>
        </p:spPr>
        <p:txBody>
          <a:bodyPr bIns="0" lIns="0" rIns="0" tIns="0" wrap="none"/>
          <a:p>
            <a:endParaRPr/>
          </a:p>
        </p:txBody>
      </p:sp>
      <p:sp>
        <p:nvSpPr>
          <p:cNvPr id="42" name="PlaceHolder 3"/>
          <p:cNvSpPr>
            <a:spLocks noGrp="1"/>
          </p:cNvSpPr>
          <p:nvPr>
            <p:ph type="body"/>
          </p:nvPr>
        </p:nvSpPr>
        <p:spPr>
          <a:xfrm>
            <a:off x="4673520" y="1604520"/>
            <a:ext cx="4015440" cy="1896840"/>
          </a:xfrm>
          <a:prstGeom prst="rect">
            <a:avLst/>
          </a:prstGeom>
        </p:spPr>
        <p:txBody>
          <a:bodyPr bIns="0" lIns="0" rIns="0" tIns="0" wrap="none"/>
          <a:p>
            <a:endParaRPr/>
          </a:p>
        </p:txBody>
      </p:sp>
      <p:sp>
        <p:nvSpPr>
          <p:cNvPr id="43" name="PlaceHolder 4"/>
          <p:cNvSpPr>
            <a:spLocks noGrp="1"/>
          </p:cNvSpPr>
          <p:nvPr>
            <p:ph type="body"/>
          </p:nvPr>
        </p:nvSpPr>
        <p:spPr>
          <a:xfrm>
            <a:off x="457200" y="3681720"/>
            <a:ext cx="8228520" cy="1896840"/>
          </a:xfrm>
          <a:prstGeom prst="rect">
            <a:avLst/>
          </a:prstGeom>
        </p:spPr>
        <p:txBody>
          <a:bodyPr bIns="0" lIns="0" rIns="0" tIns="0" wrap="none"/>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45" name="PlaceHolder 2"/>
          <p:cNvSpPr>
            <a:spLocks noGrp="1"/>
          </p:cNvSpPr>
          <p:nvPr>
            <p:ph type="body"/>
          </p:nvPr>
        </p:nvSpPr>
        <p:spPr>
          <a:xfrm>
            <a:off x="457200" y="1604520"/>
            <a:ext cx="8229240" cy="1896840"/>
          </a:xfrm>
          <a:prstGeom prst="rect">
            <a:avLst/>
          </a:prstGeom>
        </p:spPr>
        <p:txBody>
          <a:bodyPr bIns="0" lIns="0" rIns="0" tIns="0" wrap="none"/>
          <a:p>
            <a:endParaRPr/>
          </a:p>
        </p:txBody>
      </p:sp>
      <p:sp>
        <p:nvSpPr>
          <p:cNvPr id="46" name="PlaceHolder 3"/>
          <p:cNvSpPr>
            <a:spLocks noGrp="1"/>
          </p:cNvSpPr>
          <p:nvPr>
            <p:ph type="body"/>
          </p:nvPr>
        </p:nvSpPr>
        <p:spPr>
          <a:xfrm>
            <a:off x="457200" y="3681720"/>
            <a:ext cx="8229240" cy="1896840"/>
          </a:xfrm>
          <a:prstGeom prst="rect">
            <a:avLst/>
          </a:prstGeom>
        </p:spPr>
        <p:txBody>
          <a:bodyPr bIns="0" lIns="0" rIns="0" tIns="0" wrap="none"/>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48" name="PlaceHolder 2"/>
          <p:cNvSpPr>
            <a:spLocks noGrp="1"/>
          </p:cNvSpPr>
          <p:nvPr>
            <p:ph type="body"/>
          </p:nvPr>
        </p:nvSpPr>
        <p:spPr>
          <a:xfrm>
            <a:off x="457200" y="1604520"/>
            <a:ext cx="4015440" cy="1896840"/>
          </a:xfrm>
          <a:prstGeom prst="rect">
            <a:avLst/>
          </a:prstGeom>
        </p:spPr>
        <p:txBody>
          <a:bodyPr bIns="0" lIns="0" rIns="0" tIns="0" wrap="none"/>
          <a:p>
            <a:endParaRPr/>
          </a:p>
        </p:txBody>
      </p:sp>
      <p:sp>
        <p:nvSpPr>
          <p:cNvPr id="49" name="PlaceHolder 3"/>
          <p:cNvSpPr>
            <a:spLocks noGrp="1"/>
          </p:cNvSpPr>
          <p:nvPr>
            <p:ph type="body"/>
          </p:nvPr>
        </p:nvSpPr>
        <p:spPr>
          <a:xfrm>
            <a:off x="4673520" y="1604520"/>
            <a:ext cx="4015440" cy="1896840"/>
          </a:xfrm>
          <a:prstGeom prst="rect">
            <a:avLst/>
          </a:prstGeom>
        </p:spPr>
        <p:txBody>
          <a:bodyPr bIns="0" lIns="0" rIns="0" tIns="0" wrap="none"/>
          <a:p>
            <a:endParaRPr/>
          </a:p>
        </p:txBody>
      </p:sp>
      <p:sp>
        <p:nvSpPr>
          <p:cNvPr id="50" name="PlaceHolder 4"/>
          <p:cNvSpPr>
            <a:spLocks noGrp="1"/>
          </p:cNvSpPr>
          <p:nvPr>
            <p:ph type="body"/>
          </p:nvPr>
        </p:nvSpPr>
        <p:spPr>
          <a:xfrm>
            <a:off x="4673520" y="3681720"/>
            <a:ext cx="4015440" cy="1896840"/>
          </a:xfrm>
          <a:prstGeom prst="rect">
            <a:avLst/>
          </a:prstGeom>
        </p:spPr>
        <p:txBody>
          <a:bodyPr bIns="0" lIns="0" rIns="0" tIns="0" wrap="none"/>
          <a:p>
            <a:endParaRPr/>
          </a:p>
        </p:txBody>
      </p:sp>
      <p:sp>
        <p:nvSpPr>
          <p:cNvPr id="51" name="PlaceHolder 5"/>
          <p:cNvSpPr>
            <a:spLocks noGrp="1"/>
          </p:cNvSpPr>
          <p:nvPr>
            <p:ph type="body"/>
          </p:nvPr>
        </p:nvSpPr>
        <p:spPr>
          <a:xfrm>
            <a:off x="457200" y="3681720"/>
            <a:ext cx="4015440" cy="1896840"/>
          </a:xfrm>
          <a:prstGeom prst="rect">
            <a:avLst/>
          </a:prstGeom>
        </p:spPr>
        <p:txBody>
          <a:bodyPr bIns="0" lIns="0" rIns="0" tIns="0" wrap="none"/>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53" name="PlaceHolder 2"/>
          <p:cNvSpPr>
            <a:spLocks noGrp="1"/>
          </p:cNvSpPr>
          <p:nvPr>
            <p:ph type="body"/>
          </p:nvPr>
        </p:nvSpPr>
        <p:spPr>
          <a:xfrm>
            <a:off x="457200" y="1604520"/>
            <a:ext cx="4015440" cy="1896840"/>
          </a:xfrm>
          <a:prstGeom prst="rect">
            <a:avLst/>
          </a:prstGeom>
        </p:spPr>
        <p:txBody>
          <a:bodyPr bIns="0" lIns="0" rIns="0" tIns="0" wrap="none"/>
          <a:p>
            <a:endParaRPr/>
          </a:p>
        </p:txBody>
      </p:sp>
      <p:sp>
        <p:nvSpPr>
          <p:cNvPr id="54" name="PlaceHolder 3"/>
          <p:cNvSpPr>
            <a:spLocks noGrp="1"/>
          </p:cNvSpPr>
          <p:nvPr>
            <p:ph type="body"/>
          </p:nvPr>
        </p:nvSpPr>
        <p:spPr>
          <a:xfrm>
            <a:off x="4673520" y="1604520"/>
            <a:ext cx="4015440" cy="1896840"/>
          </a:xfrm>
          <a:prstGeom prst="rect">
            <a:avLst/>
          </a:prstGeom>
        </p:spPr>
        <p:txBody>
          <a:bodyPr bIns="0" lIns="0" rIns="0" tIns="0" wrap="none"/>
          <a:p>
            <a:endParaRPr/>
          </a:p>
        </p:txBody>
      </p:sp>
      <p:pic>
        <p:nvPicPr>
          <p:cNvPr descr="" id="55" name=""/>
          <p:cNvPicPr/>
          <p:nvPr/>
        </p:nvPicPr>
        <p:blipFill>
          <a:blip r:embed="rId2"/>
          <a:stretch>
            <a:fillRect/>
          </a:stretch>
        </p:blipFill>
        <p:spPr>
          <a:xfrm>
            <a:off x="5492520" y="3681360"/>
            <a:ext cx="2377440" cy="1896840"/>
          </a:xfrm>
          <a:prstGeom prst="rect">
            <a:avLst/>
          </a:prstGeom>
          <a:ln>
            <a:noFill/>
          </a:ln>
        </p:spPr>
      </p:pic>
      <p:pic>
        <p:nvPicPr>
          <p:cNvPr descr="" id="56" name=""/>
          <p:cNvPicPr/>
          <p:nvPr/>
        </p:nvPicPr>
        <p:blipFill>
          <a:blip r:embed="rId3"/>
          <a:stretch>
            <a:fillRect/>
          </a:stretch>
        </p:blipFill>
        <p:spPr>
          <a:xfrm>
            <a:off x="1276200" y="3681360"/>
            <a:ext cx="2377440" cy="189684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83"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84" name="PlaceHolder 2"/>
          <p:cNvSpPr>
            <a:spLocks noGrp="1"/>
          </p:cNvSpPr>
          <p:nvPr>
            <p:ph type="subTitle"/>
          </p:nvPr>
        </p:nvSpPr>
        <p:spPr>
          <a:xfrm>
            <a:off x="457200" y="1604520"/>
            <a:ext cx="8229240" cy="3978000"/>
          </a:xfrm>
          <a:prstGeom prst="rect">
            <a:avLst/>
          </a:prstGeom>
        </p:spPr>
        <p:txBody>
          <a:bodyPr anchor="ctr" bIns="0" lIns="0" rIns="0" tIns="0" wrap="none"/>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86" name="PlaceHolder 2"/>
          <p:cNvSpPr>
            <a:spLocks noGrp="1"/>
          </p:cNvSpPr>
          <p:nvPr>
            <p:ph type="body"/>
          </p:nvPr>
        </p:nvSpPr>
        <p:spPr>
          <a:xfrm>
            <a:off x="457200" y="1604520"/>
            <a:ext cx="8229240" cy="3977640"/>
          </a:xfrm>
          <a:prstGeom prst="rect">
            <a:avLst/>
          </a:prstGeom>
        </p:spPr>
        <p:txBody>
          <a:bodyPr bIns="0" lIns="0" rIns="0" tIns="0" wrap="none"/>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88" name="PlaceHolder 2"/>
          <p:cNvSpPr>
            <a:spLocks noGrp="1"/>
          </p:cNvSpPr>
          <p:nvPr>
            <p:ph type="body"/>
          </p:nvPr>
        </p:nvSpPr>
        <p:spPr>
          <a:xfrm>
            <a:off x="457200" y="1604520"/>
            <a:ext cx="4015440" cy="3977640"/>
          </a:xfrm>
          <a:prstGeom prst="rect">
            <a:avLst/>
          </a:prstGeom>
        </p:spPr>
        <p:txBody>
          <a:bodyPr bIns="0" lIns="0" rIns="0" tIns="0" wrap="none"/>
          <a:p>
            <a:endParaRPr/>
          </a:p>
        </p:txBody>
      </p:sp>
      <p:sp>
        <p:nvSpPr>
          <p:cNvPr id="89" name="PlaceHolder 3"/>
          <p:cNvSpPr>
            <a:spLocks noGrp="1"/>
          </p:cNvSpPr>
          <p:nvPr>
            <p:ph type="body"/>
          </p:nvPr>
        </p:nvSpPr>
        <p:spPr>
          <a:xfrm>
            <a:off x="4673520" y="1604520"/>
            <a:ext cx="4015440" cy="3977640"/>
          </a:xfrm>
          <a:prstGeom prst="rect">
            <a:avLst/>
          </a:prstGeom>
        </p:spPr>
        <p:txBody>
          <a:bodyPr bIns="0" lIns="0" rIns="0" tIns="0" wrap="none"/>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90"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91" name="PlaceHolder 1"/>
          <p:cNvSpPr>
            <a:spLocks noGrp="1"/>
          </p:cNvSpPr>
          <p:nvPr>
            <p:ph type="subTitle"/>
          </p:nvPr>
        </p:nvSpPr>
        <p:spPr>
          <a:xfrm>
            <a:off x="685800" y="380880"/>
            <a:ext cx="7772040" cy="5201280"/>
          </a:xfrm>
          <a:prstGeom prst="rect">
            <a:avLst/>
          </a:prstGeom>
        </p:spPr>
        <p:txBody>
          <a:bodyPr anchor="ctr" bIns="0" lIns="0" rIns="0" tIns="0" wrap="none"/>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93" name="PlaceHolder 2"/>
          <p:cNvSpPr>
            <a:spLocks noGrp="1"/>
          </p:cNvSpPr>
          <p:nvPr>
            <p:ph type="body"/>
          </p:nvPr>
        </p:nvSpPr>
        <p:spPr>
          <a:xfrm>
            <a:off x="457200" y="1604520"/>
            <a:ext cx="4015440" cy="1896840"/>
          </a:xfrm>
          <a:prstGeom prst="rect">
            <a:avLst/>
          </a:prstGeom>
        </p:spPr>
        <p:txBody>
          <a:bodyPr bIns="0" lIns="0" rIns="0" tIns="0" wrap="none"/>
          <a:p>
            <a:endParaRPr/>
          </a:p>
        </p:txBody>
      </p:sp>
      <p:sp>
        <p:nvSpPr>
          <p:cNvPr id="94" name="PlaceHolder 3"/>
          <p:cNvSpPr>
            <a:spLocks noGrp="1"/>
          </p:cNvSpPr>
          <p:nvPr>
            <p:ph type="body"/>
          </p:nvPr>
        </p:nvSpPr>
        <p:spPr>
          <a:xfrm>
            <a:off x="457200" y="3681720"/>
            <a:ext cx="4015440" cy="1896840"/>
          </a:xfrm>
          <a:prstGeom prst="rect">
            <a:avLst/>
          </a:prstGeom>
        </p:spPr>
        <p:txBody>
          <a:bodyPr bIns="0" lIns="0" rIns="0" tIns="0" wrap="none"/>
          <a:p>
            <a:endParaRPr/>
          </a:p>
        </p:txBody>
      </p:sp>
      <p:sp>
        <p:nvSpPr>
          <p:cNvPr id="95" name="PlaceHolder 4"/>
          <p:cNvSpPr>
            <a:spLocks noGrp="1"/>
          </p:cNvSpPr>
          <p:nvPr>
            <p:ph type="body"/>
          </p:nvPr>
        </p:nvSpPr>
        <p:spPr>
          <a:xfrm>
            <a:off x="4673520" y="1604520"/>
            <a:ext cx="4015440" cy="3977640"/>
          </a:xfrm>
          <a:prstGeom prst="rect">
            <a:avLst/>
          </a:prstGeom>
        </p:spPr>
        <p:txBody>
          <a:bodyPr bIns="0" lIns="0" rIns="0" tIns="0" wrap="none"/>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97" name="PlaceHolder 2"/>
          <p:cNvSpPr>
            <a:spLocks noGrp="1"/>
          </p:cNvSpPr>
          <p:nvPr>
            <p:ph type="body"/>
          </p:nvPr>
        </p:nvSpPr>
        <p:spPr>
          <a:xfrm>
            <a:off x="457200" y="1604520"/>
            <a:ext cx="4015440" cy="3977640"/>
          </a:xfrm>
          <a:prstGeom prst="rect">
            <a:avLst/>
          </a:prstGeom>
        </p:spPr>
        <p:txBody>
          <a:bodyPr bIns="0" lIns="0" rIns="0" tIns="0" wrap="none"/>
          <a:p>
            <a:endParaRPr/>
          </a:p>
        </p:txBody>
      </p:sp>
      <p:sp>
        <p:nvSpPr>
          <p:cNvPr id="98" name="PlaceHolder 3"/>
          <p:cNvSpPr>
            <a:spLocks noGrp="1"/>
          </p:cNvSpPr>
          <p:nvPr>
            <p:ph type="body"/>
          </p:nvPr>
        </p:nvSpPr>
        <p:spPr>
          <a:xfrm>
            <a:off x="4673520" y="1604520"/>
            <a:ext cx="4015440" cy="1896840"/>
          </a:xfrm>
          <a:prstGeom prst="rect">
            <a:avLst/>
          </a:prstGeom>
        </p:spPr>
        <p:txBody>
          <a:bodyPr bIns="0" lIns="0" rIns="0" tIns="0" wrap="none"/>
          <a:p>
            <a:endParaRPr/>
          </a:p>
        </p:txBody>
      </p:sp>
      <p:sp>
        <p:nvSpPr>
          <p:cNvPr id="99" name="PlaceHolder 4"/>
          <p:cNvSpPr>
            <a:spLocks noGrp="1"/>
          </p:cNvSpPr>
          <p:nvPr>
            <p:ph type="body"/>
          </p:nvPr>
        </p:nvSpPr>
        <p:spPr>
          <a:xfrm>
            <a:off x="4673520" y="3681720"/>
            <a:ext cx="4015440" cy="1896840"/>
          </a:xfrm>
          <a:prstGeom prst="rect">
            <a:avLst/>
          </a:prstGeom>
        </p:spPr>
        <p:txBody>
          <a:bodyPr bIns="0" lIns="0" rIns="0" tIns="0" wrap="none"/>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101" name="PlaceHolder 2"/>
          <p:cNvSpPr>
            <a:spLocks noGrp="1"/>
          </p:cNvSpPr>
          <p:nvPr>
            <p:ph type="body"/>
          </p:nvPr>
        </p:nvSpPr>
        <p:spPr>
          <a:xfrm>
            <a:off x="457200" y="1604520"/>
            <a:ext cx="4015440" cy="1896840"/>
          </a:xfrm>
          <a:prstGeom prst="rect">
            <a:avLst/>
          </a:prstGeom>
        </p:spPr>
        <p:txBody>
          <a:bodyPr bIns="0" lIns="0" rIns="0" tIns="0" wrap="none"/>
          <a:p>
            <a:endParaRPr/>
          </a:p>
        </p:txBody>
      </p:sp>
      <p:sp>
        <p:nvSpPr>
          <p:cNvPr id="102" name="PlaceHolder 3"/>
          <p:cNvSpPr>
            <a:spLocks noGrp="1"/>
          </p:cNvSpPr>
          <p:nvPr>
            <p:ph type="body"/>
          </p:nvPr>
        </p:nvSpPr>
        <p:spPr>
          <a:xfrm>
            <a:off x="4673520" y="1604520"/>
            <a:ext cx="4015440" cy="1896840"/>
          </a:xfrm>
          <a:prstGeom prst="rect">
            <a:avLst/>
          </a:prstGeom>
        </p:spPr>
        <p:txBody>
          <a:bodyPr bIns="0" lIns="0" rIns="0" tIns="0" wrap="none"/>
          <a:p>
            <a:endParaRPr/>
          </a:p>
        </p:txBody>
      </p:sp>
      <p:sp>
        <p:nvSpPr>
          <p:cNvPr id="103" name="PlaceHolder 4"/>
          <p:cNvSpPr>
            <a:spLocks noGrp="1"/>
          </p:cNvSpPr>
          <p:nvPr>
            <p:ph type="body"/>
          </p:nvPr>
        </p:nvSpPr>
        <p:spPr>
          <a:xfrm>
            <a:off x="457200" y="3681720"/>
            <a:ext cx="8228520" cy="1896840"/>
          </a:xfrm>
          <a:prstGeom prst="rect">
            <a:avLst/>
          </a:prstGeom>
        </p:spPr>
        <p:txBody>
          <a:bodyPr bIns="0" lIns="0" rIns="0" tIns="0" wrap="none"/>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105" name="PlaceHolder 2"/>
          <p:cNvSpPr>
            <a:spLocks noGrp="1"/>
          </p:cNvSpPr>
          <p:nvPr>
            <p:ph type="body"/>
          </p:nvPr>
        </p:nvSpPr>
        <p:spPr>
          <a:xfrm>
            <a:off x="457200" y="1604520"/>
            <a:ext cx="8229240" cy="1896840"/>
          </a:xfrm>
          <a:prstGeom prst="rect">
            <a:avLst/>
          </a:prstGeom>
        </p:spPr>
        <p:txBody>
          <a:bodyPr bIns="0" lIns="0" rIns="0" tIns="0" wrap="none"/>
          <a:p>
            <a:endParaRPr/>
          </a:p>
        </p:txBody>
      </p:sp>
      <p:sp>
        <p:nvSpPr>
          <p:cNvPr id="106" name="PlaceHolder 3"/>
          <p:cNvSpPr>
            <a:spLocks noGrp="1"/>
          </p:cNvSpPr>
          <p:nvPr>
            <p:ph type="body"/>
          </p:nvPr>
        </p:nvSpPr>
        <p:spPr>
          <a:xfrm>
            <a:off x="457200" y="3681720"/>
            <a:ext cx="8229240" cy="1896840"/>
          </a:xfrm>
          <a:prstGeom prst="rect">
            <a:avLst/>
          </a:prstGeom>
        </p:spPr>
        <p:txBody>
          <a:bodyPr bIns="0" lIns="0" rIns="0" tIns="0" wrap="none"/>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108" name="PlaceHolder 2"/>
          <p:cNvSpPr>
            <a:spLocks noGrp="1"/>
          </p:cNvSpPr>
          <p:nvPr>
            <p:ph type="body"/>
          </p:nvPr>
        </p:nvSpPr>
        <p:spPr>
          <a:xfrm>
            <a:off x="457200" y="1604520"/>
            <a:ext cx="4015440" cy="1896840"/>
          </a:xfrm>
          <a:prstGeom prst="rect">
            <a:avLst/>
          </a:prstGeom>
        </p:spPr>
        <p:txBody>
          <a:bodyPr bIns="0" lIns="0" rIns="0" tIns="0" wrap="none"/>
          <a:p>
            <a:endParaRPr/>
          </a:p>
        </p:txBody>
      </p:sp>
      <p:sp>
        <p:nvSpPr>
          <p:cNvPr id="109" name="PlaceHolder 3"/>
          <p:cNvSpPr>
            <a:spLocks noGrp="1"/>
          </p:cNvSpPr>
          <p:nvPr>
            <p:ph type="body"/>
          </p:nvPr>
        </p:nvSpPr>
        <p:spPr>
          <a:xfrm>
            <a:off x="4673520" y="1604520"/>
            <a:ext cx="4015440" cy="1896840"/>
          </a:xfrm>
          <a:prstGeom prst="rect">
            <a:avLst/>
          </a:prstGeom>
        </p:spPr>
        <p:txBody>
          <a:bodyPr bIns="0" lIns="0" rIns="0" tIns="0" wrap="none"/>
          <a:p>
            <a:endParaRPr/>
          </a:p>
        </p:txBody>
      </p:sp>
      <p:sp>
        <p:nvSpPr>
          <p:cNvPr id="110" name="PlaceHolder 4"/>
          <p:cNvSpPr>
            <a:spLocks noGrp="1"/>
          </p:cNvSpPr>
          <p:nvPr>
            <p:ph type="body"/>
          </p:nvPr>
        </p:nvSpPr>
        <p:spPr>
          <a:xfrm>
            <a:off x="4673520" y="3681720"/>
            <a:ext cx="4015440" cy="1896840"/>
          </a:xfrm>
          <a:prstGeom prst="rect">
            <a:avLst/>
          </a:prstGeom>
        </p:spPr>
        <p:txBody>
          <a:bodyPr bIns="0" lIns="0" rIns="0" tIns="0" wrap="none"/>
          <a:p>
            <a:endParaRPr/>
          </a:p>
        </p:txBody>
      </p:sp>
      <p:sp>
        <p:nvSpPr>
          <p:cNvPr id="111" name="PlaceHolder 5"/>
          <p:cNvSpPr>
            <a:spLocks noGrp="1"/>
          </p:cNvSpPr>
          <p:nvPr>
            <p:ph type="body"/>
          </p:nvPr>
        </p:nvSpPr>
        <p:spPr>
          <a:xfrm>
            <a:off x="457200" y="3681720"/>
            <a:ext cx="4015440" cy="1896840"/>
          </a:xfrm>
          <a:prstGeom prst="rect">
            <a:avLst/>
          </a:prstGeom>
        </p:spPr>
        <p:txBody>
          <a:bodyPr bIns="0" lIns="0" rIns="0" tIns="0" wrap="none"/>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685800" y="380880"/>
            <a:ext cx="7772040" cy="1752480"/>
          </a:xfrm>
          <a:prstGeom prst="rect">
            <a:avLst/>
          </a:prstGeom>
        </p:spPr>
        <p:txBody>
          <a:bodyPr anchor="ctr" bIns="0" lIns="0" rIns="0" tIns="0" wrap="none"/>
          <a:p>
            <a:endParaRPr/>
          </a:p>
        </p:txBody>
      </p:sp>
      <p:sp>
        <p:nvSpPr>
          <p:cNvPr id="113" name="PlaceHolder 2"/>
          <p:cNvSpPr>
            <a:spLocks noGrp="1"/>
          </p:cNvSpPr>
          <p:nvPr>
            <p:ph type="body"/>
          </p:nvPr>
        </p:nvSpPr>
        <p:spPr>
          <a:xfrm>
            <a:off x="457200" y="1604520"/>
            <a:ext cx="4015440" cy="1896840"/>
          </a:xfrm>
          <a:prstGeom prst="rect">
            <a:avLst/>
          </a:prstGeom>
        </p:spPr>
        <p:txBody>
          <a:bodyPr bIns="0" lIns="0" rIns="0" tIns="0" wrap="none"/>
          <a:p>
            <a:endParaRPr/>
          </a:p>
        </p:txBody>
      </p:sp>
      <p:sp>
        <p:nvSpPr>
          <p:cNvPr id="114" name="PlaceHolder 3"/>
          <p:cNvSpPr>
            <a:spLocks noGrp="1"/>
          </p:cNvSpPr>
          <p:nvPr>
            <p:ph type="body"/>
          </p:nvPr>
        </p:nvSpPr>
        <p:spPr>
          <a:xfrm>
            <a:off x="4673520" y="1604520"/>
            <a:ext cx="4015440" cy="1896840"/>
          </a:xfrm>
          <a:prstGeom prst="rect">
            <a:avLst/>
          </a:prstGeom>
        </p:spPr>
        <p:txBody>
          <a:bodyPr bIns="0" lIns="0" rIns="0" tIns="0" wrap="none"/>
          <a:p>
            <a:endParaRPr/>
          </a:p>
        </p:txBody>
      </p:sp>
      <p:pic>
        <p:nvPicPr>
          <p:cNvPr descr="" id="115" name=""/>
          <p:cNvPicPr/>
          <p:nvPr/>
        </p:nvPicPr>
        <p:blipFill>
          <a:blip r:embed="rId2"/>
          <a:stretch>
            <a:fillRect/>
          </a:stretch>
        </p:blipFill>
        <p:spPr>
          <a:xfrm>
            <a:off x="5492520" y="3681360"/>
            <a:ext cx="2377440" cy="1896840"/>
          </a:xfrm>
          <a:prstGeom prst="rect">
            <a:avLst/>
          </a:prstGeom>
          <a:ln>
            <a:noFill/>
          </a:ln>
        </p:spPr>
      </p:pic>
      <p:pic>
        <p:nvPicPr>
          <p:cNvPr descr="" id="116" name=""/>
          <p:cNvPicPr/>
          <p:nvPr/>
        </p:nvPicPr>
        <p:blipFill>
          <a:blip r:embed="rId3"/>
          <a:stretch>
            <a:fillRect/>
          </a:stretch>
        </p:blipFill>
        <p:spPr>
          <a:xfrm>
            <a:off x="1276200" y="3681360"/>
            <a:ext cx="2377440" cy="189684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c5d1d7"/>
        </a:solidFill>
      </p:bgPr>
    </p:bg>
    <p:spTree>
      <p:nvGrpSpPr>
        <p:cNvPr id="1" name=""/>
        <p:cNvGrpSpPr/>
        <p:nvPr/>
      </p:nvGrpSpPr>
      <p:grpSpPr>
        <a:xfrm>
          <a:off x="0" y="0"/>
          <a:ext cx="0" cy="0"/>
          <a:chOff x="0" y="0"/>
          <a:chExt cx="0" cy="0"/>
        </a:xfrm>
      </p:grpSpPr>
      <p:sp>
        <p:nvSpPr>
          <p:cNvPr id="0" name="CustomShape 1"/>
          <p:cNvSpPr/>
          <p:nvPr/>
        </p:nvSpPr>
        <p:spPr>
          <a:xfrm>
            <a:off x="0" y="6705720"/>
            <a:ext cx="9143640" cy="151920"/>
          </a:xfrm>
          <a:prstGeom prst="rect">
            <a:avLst/>
          </a:prstGeom>
          <a:solidFill>
            <a:srgbClr val="ffffff"/>
          </a:solidFill>
          <a:ln w="9360">
            <a:noFill/>
          </a:ln>
        </p:spPr>
      </p:sp>
      <p:sp>
        <p:nvSpPr>
          <p:cNvPr id="1" name="CustomShape 2"/>
          <p:cNvSpPr/>
          <p:nvPr/>
        </p:nvSpPr>
        <p:spPr>
          <a:xfrm>
            <a:off x="0" y="0"/>
            <a:ext cx="9143640" cy="1392840"/>
          </a:xfrm>
          <a:prstGeom prst="rect">
            <a:avLst/>
          </a:prstGeom>
          <a:solidFill>
            <a:srgbClr val="ffffff"/>
          </a:solidFill>
          <a:ln w="9360">
            <a:noFill/>
          </a:ln>
        </p:spPr>
      </p:sp>
      <p:sp>
        <p:nvSpPr>
          <p:cNvPr id="2" name="CustomShape 3"/>
          <p:cNvSpPr/>
          <p:nvPr/>
        </p:nvSpPr>
        <p:spPr>
          <a:xfrm>
            <a:off x="0" y="0"/>
            <a:ext cx="151920" cy="6857640"/>
          </a:xfrm>
          <a:prstGeom prst="rect">
            <a:avLst/>
          </a:prstGeom>
          <a:solidFill>
            <a:srgbClr val="ffffff"/>
          </a:solidFill>
          <a:ln w="9360">
            <a:noFill/>
          </a:ln>
        </p:spPr>
      </p:sp>
      <p:sp>
        <p:nvSpPr>
          <p:cNvPr id="3" name="CustomShape 4"/>
          <p:cNvSpPr/>
          <p:nvPr/>
        </p:nvSpPr>
        <p:spPr>
          <a:xfrm>
            <a:off x="8991720" y="0"/>
            <a:ext cx="151920" cy="6857640"/>
          </a:xfrm>
          <a:prstGeom prst="rect">
            <a:avLst/>
          </a:prstGeom>
          <a:solidFill>
            <a:srgbClr val="ffffff"/>
          </a:solidFill>
          <a:ln w="9360">
            <a:noFill/>
          </a:ln>
        </p:spPr>
      </p:sp>
      <p:sp>
        <p:nvSpPr>
          <p:cNvPr id="4" name="CustomShape 5"/>
          <p:cNvSpPr/>
          <p:nvPr/>
        </p:nvSpPr>
        <p:spPr>
          <a:xfrm>
            <a:off x="159480" y="6395400"/>
            <a:ext cx="8829720" cy="309240"/>
          </a:xfrm>
          <a:prstGeom prst="rect">
            <a:avLst/>
          </a:prstGeom>
          <a:solidFill>
            <a:srgbClr val="8b216a"/>
          </a:solidFill>
          <a:ln w="9360">
            <a:noFill/>
          </a:ln>
        </p:spPr>
      </p:sp>
      <p:sp>
        <p:nvSpPr>
          <p:cNvPr id="5" name="CustomShape 6"/>
          <p:cNvSpPr/>
          <p:nvPr/>
        </p:nvSpPr>
        <p:spPr>
          <a:xfrm>
            <a:off x="152280" y="155520"/>
            <a:ext cx="8832600" cy="6546600"/>
          </a:xfrm>
          <a:prstGeom prst="rect">
            <a:avLst/>
          </a:prstGeom>
          <a:noFill/>
          <a:ln w="12600">
            <a:solidFill>
              <a:srgbClr val="8b216a"/>
            </a:solidFill>
            <a:miter/>
          </a:ln>
        </p:spPr>
      </p:sp>
      <p:sp>
        <p:nvSpPr>
          <p:cNvPr id="6" name="Line 7"/>
          <p:cNvSpPr/>
          <p:nvPr/>
        </p:nvSpPr>
        <p:spPr>
          <a:xfrm>
            <a:off x="152280" y="1276560"/>
            <a:ext cx="8832960" cy="0"/>
          </a:xfrm>
          <a:prstGeom prst="line">
            <a:avLst/>
          </a:prstGeom>
          <a:ln w="12600">
            <a:solidFill>
              <a:srgbClr val="8b216a"/>
            </a:solidFill>
            <a:custDash>
              <a:ds d="105000" sp="35000"/>
            </a:custDash>
            <a:round/>
          </a:ln>
        </p:spPr>
      </p:sp>
      <p:sp>
        <p:nvSpPr>
          <p:cNvPr id="7" name="CustomShape 8"/>
          <p:cNvSpPr/>
          <p:nvPr/>
        </p:nvSpPr>
        <p:spPr>
          <a:xfrm>
            <a:off x="4267080" y="956160"/>
            <a:ext cx="609120" cy="609120"/>
          </a:xfrm>
          <a:prstGeom prst="ellipse">
            <a:avLst/>
          </a:prstGeom>
          <a:solidFill>
            <a:srgbClr val="ffffff"/>
          </a:solidFill>
          <a:ln w="15840">
            <a:noFill/>
          </a:ln>
        </p:spPr>
      </p:sp>
      <p:sp>
        <p:nvSpPr>
          <p:cNvPr id="8" name="CustomShape 9"/>
          <p:cNvSpPr/>
          <p:nvPr/>
        </p:nvSpPr>
        <p:spPr>
          <a:xfrm>
            <a:off x="4361760" y="1050480"/>
            <a:ext cx="420120" cy="420120"/>
          </a:xfrm>
          <a:prstGeom prst="ellipse">
            <a:avLst/>
          </a:prstGeom>
          <a:solidFill>
            <a:srgbClr val="ffffff"/>
          </a:solidFill>
          <a:ln w="50760">
            <a:solidFill>
              <a:srgbClr val="8b216a"/>
            </a:solidFill>
            <a:round/>
          </a:ln>
        </p:spPr>
      </p:sp>
      <p:sp>
        <p:nvSpPr>
          <p:cNvPr id="9" name="CustomShape 10"/>
          <p:cNvSpPr/>
          <p:nvPr/>
        </p:nvSpPr>
        <p:spPr>
          <a:xfrm>
            <a:off x="0" y="6705720"/>
            <a:ext cx="9143640" cy="151920"/>
          </a:xfrm>
          <a:prstGeom prst="rect">
            <a:avLst/>
          </a:prstGeom>
          <a:solidFill>
            <a:srgbClr val="ffffff"/>
          </a:solidFill>
          <a:ln w="9360">
            <a:noFill/>
          </a:ln>
        </p:spPr>
      </p:sp>
      <p:sp>
        <p:nvSpPr>
          <p:cNvPr id="10" name="CustomShape 11"/>
          <p:cNvSpPr/>
          <p:nvPr/>
        </p:nvSpPr>
        <p:spPr>
          <a:xfrm>
            <a:off x="8991720" y="2880"/>
            <a:ext cx="151920" cy="6857640"/>
          </a:xfrm>
          <a:prstGeom prst="rect">
            <a:avLst/>
          </a:prstGeom>
          <a:solidFill>
            <a:srgbClr val="ffffff"/>
          </a:solidFill>
          <a:ln w="9360">
            <a:noFill/>
          </a:ln>
        </p:spPr>
      </p:sp>
      <p:sp>
        <p:nvSpPr>
          <p:cNvPr id="11" name="CustomShape 12"/>
          <p:cNvSpPr/>
          <p:nvPr/>
        </p:nvSpPr>
        <p:spPr>
          <a:xfrm>
            <a:off x="0" y="0"/>
            <a:ext cx="151920" cy="6857640"/>
          </a:xfrm>
          <a:prstGeom prst="rect">
            <a:avLst/>
          </a:prstGeom>
          <a:solidFill>
            <a:srgbClr val="ffffff"/>
          </a:solidFill>
          <a:ln w="9360">
            <a:noFill/>
          </a:ln>
        </p:spPr>
      </p:sp>
      <p:sp>
        <p:nvSpPr>
          <p:cNvPr id="12" name="CustomShape 13"/>
          <p:cNvSpPr/>
          <p:nvPr/>
        </p:nvSpPr>
        <p:spPr>
          <a:xfrm>
            <a:off x="0" y="0"/>
            <a:ext cx="9143640" cy="2514240"/>
          </a:xfrm>
          <a:prstGeom prst="rect">
            <a:avLst/>
          </a:prstGeom>
          <a:solidFill>
            <a:srgbClr val="ffffff"/>
          </a:solidFill>
          <a:ln w="9360">
            <a:noFill/>
          </a:ln>
        </p:spPr>
      </p:sp>
      <p:sp>
        <p:nvSpPr>
          <p:cNvPr id="13" name="CustomShape 14"/>
          <p:cNvSpPr/>
          <p:nvPr/>
        </p:nvSpPr>
        <p:spPr>
          <a:xfrm>
            <a:off x="146160" y="6391800"/>
            <a:ext cx="8832600" cy="309240"/>
          </a:xfrm>
          <a:prstGeom prst="rect">
            <a:avLst/>
          </a:prstGeom>
          <a:solidFill>
            <a:srgbClr val="8b216a"/>
          </a:solidFill>
          <a:ln w="9360">
            <a:noFill/>
          </a:ln>
        </p:spPr>
      </p:sp>
      <p:sp>
        <p:nvSpPr>
          <p:cNvPr id="14" name="PlaceHolder 15"/>
          <p:cNvSpPr>
            <a:spLocks noGrp="1"/>
          </p:cNvSpPr>
          <p:nvPr>
            <p:ph type="dt"/>
          </p:nvPr>
        </p:nvSpPr>
        <p:spPr>
          <a:xfrm>
            <a:off x="5932800" y="6390720"/>
            <a:ext cx="3044520" cy="365400"/>
          </a:xfrm>
          <a:prstGeom prst="rect">
            <a:avLst/>
          </a:prstGeom>
        </p:spPr>
        <p:txBody>
          <a:bodyPr bIns="45000" lIns="90000" rIns="90000" tIns="45000"/>
          <a:p>
            <a:pPr algn="r">
              <a:lnSpc>
                <a:spcPct val="100000"/>
              </a:lnSpc>
            </a:pPr>
            <a:r>
              <a:rPr b="1" lang="en-US" sz="1400">
                <a:solidFill>
                  <a:srgbClr val="ffffff"/>
                </a:solidFill>
                <a:latin typeface="Georgia"/>
              </a:rPr>
              <a:t>Scripps Classroom Connection</a:t>
            </a:r>
            <a:endParaRPr/>
          </a:p>
        </p:txBody>
      </p:sp>
      <p:sp>
        <p:nvSpPr>
          <p:cNvPr id="15" name="PlaceHolder 16"/>
          <p:cNvSpPr>
            <a:spLocks noGrp="1"/>
          </p:cNvSpPr>
          <p:nvPr>
            <p:ph type="ftr"/>
          </p:nvPr>
        </p:nvSpPr>
        <p:spPr>
          <a:xfrm>
            <a:off x="163080" y="6396840"/>
            <a:ext cx="358092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sp>
        <p:nvSpPr>
          <p:cNvPr id="16" name="Line 17"/>
          <p:cNvSpPr/>
          <p:nvPr/>
        </p:nvSpPr>
        <p:spPr>
          <a:xfrm>
            <a:off x="155160" y="2419920"/>
            <a:ext cx="8833320" cy="0"/>
          </a:xfrm>
          <a:prstGeom prst="line">
            <a:avLst/>
          </a:prstGeom>
          <a:ln w="12600">
            <a:solidFill>
              <a:srgbClr val="8b216a"/>
            </a:solidFill>
            <a:custDash>
              <a:ds d="105000" sp="35000"/>
            </a:custDash>
            <a:round/>
          </a:ln>
        </p:spPr>
      </p:sp>
      <p:sp>
        <p:nvSpPr>
          <p:cNvPr id="17" name="CustomShape 18"/>
          <p:cNvSpPr/>
          <p:nvPr/>
        </p:nvSpPr>
        <p:spPr>
          <a:xfrm>
            <a:off x="152280" y="152280"/>
            <a:ext cx="8832600" cy="6546600"/>
          </a:xfrm>
          <a:prstGeom prst="rect">
            <a:avLst/>
          </a:prstGeom>
          <a:noFill/>
          <a:ln w="12600">
            <a:solidFill>
              <a:srgbClr val="8b216a"/>
            </a:solidFill>
            <a:miter/>
          </a:ln>
        </p:spPr>
      </p:sp>
      <p:sp>
        <p:nvSpPr>
          <p:cNvPr id="18" name="CustomShape 19"/>
          <p:cNvSpPr/>
          <p:nvPr/>
        </p:nvSpPr>
        <p:spPr>
          <a:xfrm>
            <a:off x="4267080" y="2115360"/>
            <a:ext cx="609120" cy="609120"/>
          </a:xfrm>
          <a:prstGeom prst="ellipse">
            <a:avLst/>
          </a:prstGeom>
          <a:solidFill>
            <a:srgbClr val="ffffff"/>
          </a:solidFill>
          <a:ln w="15840">
            <a:noFill/>
          </a:ln>
        </p:spPr>
      </p:sp>
      <p:sp>
        <p:nvSpPr>
          <p:cNvPr id="19" name="CustomShape 20"/>
          <p:cNvSpPr/>
          <p:nvPr/>
        </p:nvSpPr>
        <p:spPr>
          <a:xfrm>
            <a:off x="4361760" y="2209680"/>
            <a:ext cx="420120" cy="420120"/>
          </a:xfrm>
          <a:prstGeom prst="ellipse">
            <a:avLst/>
          </a:prstGeom>
          <a:solidFill>
            <a:srgbClr val="ffffff"/>
          </a:solidFill>
          <a:ln w="50760">
            <a:solidFill>
              <a:srgbClr val="8b216a"/>
            </a:solidFill>
            <a:round/>
          </a:ln>
        </p:spPr>
      </p:sp>
      <p:sp>
        <p:nvSpPr>
          <p:cNvPr id="20" name="PlaceHolder 21"/>
          <p:cNvSpPr>
            <a:spLocks noGrp="1"/>
          </p:cNvSpPr>
          <p:nvPr>
            <p:ph type="sldNum"/>
          </p:nvPr>
        </p:nvSpPr>
        <p:spPr>
          <a:xfrm>
            <a:off x="4343400" y="2199600"/>
            <a:ext cx="456840" cy="441000"/>
          </a:xfrm>
          <a:prstGeom prst="rect">
            <a:avLst/>
          </a:prstGeom>
        </p:spPr>
        <p:txBody>
          <a:bodyPr anchor="ctr" bIns="45000" lIns="45720" rIns="45720" tIns="45000"/>
          <a:p>
            <a:pPr>
              <a:lnSpc>
                <a:spcPct val="100000"/>
              </a:lnSpc>
            </a:pPr>
            <a:fld id="{2B652423-CDBC-49E5-B081-D042876C30A9}" type="slidenum">
              <a:rPr lang="en-US" sz="1600">
                <a:solidFill>
                  <a:srgbClr val="8b216a"/>
                </a:solidFill>
                <a:latin typeface="Georgia"/>
              </a:rPr>
              <a:t>&lt;number&gt;</a:t>
            </a:fld>
            <a:endParaRPr/>
          </a:p>
        </p:txBody>
      </p:sp>
      <p:sp>
        <p:nvSpPr>
          <p:cNvPr id="21" name="PlaceHolder 22"/>
          <p:cNvSpPr>
            <a:spLocks noGrp="1"/>
          </p:cNvSpPr>
          <p:nvPr>
            <p:ph type="title"/>
          </p:nvPr>
        </p:nvSpPr>
        <p:spPr>
          <a:xfrm>
            <a:off x="685800" y="380880"/>
            <a:ext cx="7772040" cy="1752120"/>
          </a:xfrm>
          <a:prstGeom prst="rect">
            <a:avLst/>
          </a:prstGeom>
        </p:spPr>
        <p:txBody>
          <a:bodyPr anchor="b" bIns="45000" lIns="90000" rIns="90000" tIns="45000"/>
          <a:p>
            <a:pPr>
              <a:lnSpc>
                <a:spcPct val="100000"/>
              </a:lnSpc>
            </a:pPr>
            <a:r>
              <a:rPr lang="en-US" sz="4200">
                <a:solidFill>
                  <a:srgbClr val="8b216a"/>
                </a:solidFill>
                <a:latin typeface="Georgia"/>
              </a:rPr>
              <a:t>Click to edit the title text formatClick to edit Master title style</a:t>
            </a:r>
            <a:endParaRPr/>
          </a:p>
        </p:txBody>
      </p:sp>
      <p:sp>
        <p:nvSpPr>
          <p:cNvPr id="22" name="PlaceHolder 23"/>
          <p:cNvSpPr>
            <a:spLocks noGrp="1"/>
          </p:cNvSpPr>
          <p:nvPr>
            <p:ph type="body"/>
          </p:nvPr>
        </p:nvSpPr>
        <p:spPr>
          <a:xfrm>
            <a:off x="457200" y="1604520"/>
            <a:ext cx="8229240" cy="3977640"/>
          </a:xfrm>
          <a:prstGeom prst="rect">
            <a:avLst/>
          </a:prstGeom>
        </p:spPr>
        <p:txBody>
          <a:bodyPr bIns="0" lIns="0" rIns="0" tIns="0" wrap="none"/>
          <a:p>
            <a:pPr>
              <a:buSzPct val="25000"/>
              <a:buFont typeface="StarSymbol"/>
              <a:buChar char=""/>
            </a:pPr>
            <a:r>
              <a:rPr lang="en-US"/>
              <a:t>Click to edit the outline text format</a:t>
            </a:r>
            <a:endParaRPr/>
          </a:p>
          <a:p>
            <a:pPr lvl="1">
              <a:buSzPct val="25000"/>
              <a:buFont typeface="StarSymbol"/>
              <a:buChar char=""/>
            </a:pPr>
            <a:r>
              <a:rPr lang="en-US"/>
              <a:t>Second Outline Level</a:t>
            </a:r>
            <a:endParaRPr/>
          </a:p>
          <a:p>
            <a:pPr lvl="2">
              <a:buSzPct val="25000"/>
              <a:buFont typeface="StarSymbol"/>
              <a:buChar char=""/>
            </a:pPr>
            <a:r>
              <a:rPr lang="en-US"/>
              <a:t>Third Outline Level</a:t>
            </a:r>
            <a:endParaRPr/>
          </a:p>
          <a:p>
            <a:pPr lvl="3">
              <a:buSzPct val="25000"/>
              <a:buFont typeface="StarSymbol"/>
              <a:buChar char=""/>
            </a:pPr>
            <a:r>
              <a:rPr lang="en-US"/>
              <a:t>Fourth Outline Level</a:t>
            </a:r>
            <a:endParaRPr/>
          </a:p>
          <a:p>
            <a:pPr lvl="4">
              <a:buSzPct val="25000"/>
              <a:buFont typeface="StarSymbol"/>
              <a:buChar char=""/>
            </a:pPr>
            <a:r>
              <a:rPr lang="en-US"/>
              <a:t>Fifth Outline Level</a:t>
            </a:r>
            <a:endParaRPr/>
          </a:p>
          <a:p>
            <a:pPr lvl="5">
              <a:buSzPct val="25000"/>
              <a:buFont typeface="StarSymbol"/>
              <a:buChar char=""/>
            </a:pPr>
            <a:r>
              <a:rPr lang="en-US"/>
              <a:t>Sixth Outline Level</a:t>
            </a:r>
            <a:endParaRPr/>
          </a:p>
          <a:p>
            <a:pPr lvl="6">
              <a:buSzPct val="25000"/>
              <a:buFont typeface="StarSymbol"/>
              <a:buChar char=""/>
            </a:pPr>
            <a:r>
              <a:rPr lang="en-US"/>
              <a:t>Seventh Outline Level</a:t>
            </a:r>
            <a:endParaRPr/>
          </a:p>
        </p:txBody>
      </p:sp>
    </p:spTree>
  </p:cSld>
  <p:clrMap accent1="accent1" accent2="accent2" accent3="accent3" accent4="accent4" accent5="accent5" accent6="accent6" bg1="lt1" bg2="lt2" folHlink="folHlink" hlink="hlink" tx1="dk1" tx2="dk2"/>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57" name="CustomShape 1"/>
          <p:cNvSpPr/>
          <p:nvPr/>
        </p:nvSpPr>
        <p:spPr>
          <a:xfrm>
            <a:off x="0" y="6705720"/>
            <a:ext cx="9143640" cy="151920"/>
          </a:xfrm>
          <a:prstGeom prst="rect">
            <a:avLst/>
          </a:prstGeom>
          <a:solidFill>
            <a:srgbClr val="ffffff"/>
          </a:solidFill>
          <a:ln w="9360">
            <a:noFill/>
          </a:ln>
        </p:spPr>
      </p:sp>
      <p:sp>
        <p:nvSpPr>
          <p:cNvPr id="58" name="CustomShape 2"/>
          <p:cNvSpPr/>
          <p:nvPr/>
        </p:nvSpPr>
        <p:spPr>
          <a:xfrm>
            <a:off x="0" y="0"/>
            <a:ext cx="9143640" cy="1392840"/>
          </a:xfrm>
          <a:prstGeom prst="rect">
            <a:avLst/>
          </a:prstGeom>
          <a:solidFill>
            <a:srgbClr val="ffffff"/>
          </a:solidFill>
          <a:ln w="9360">
            <a:noFill/>
          </a:ln>
        </p:spPr>
      </p:sp>
      <p:sp>
        <p:nvSpPr>
          <p:cNvPr id="59" name="CustomShape 3"/>
          <p:cNvSpPr/>
          <p:nvPr/>
        </p:nvSpPr>
        <p:spPr>
          <a:xfrm>
            <a:off x="0" y="0"/>
            <a:ext cx="151920" cy="6857640"/>
          </a:xfrm>
          <a:prstGeom prst="rect">
            <a:avLst/>
          </a:prstGeom>
          <a:solidFill>
            <a:srgbClr val="ffffff"/>
          </a:solidFill>
          <a:ln w="9360">
            <a:noFill/>
          </a:ln>
        </p:spPr>
      </p:sp>
      <p:sp>
        <p:nvSpPr>
          <p:cNvPr id="60" name="CustomShape 4"/>
          <p:cNvSpPr/>
          <p:nvPr/>
        </p:nvSpPr>
        <p:spPr>
          <a:xfrm>
            <a:off x="8991720" y="0"/>
            <a:ext cx="151920" cy="6857640"/>
          </a:xfrm>
          <a:prstGeom prst="rect">
            <a:avLst/>
          </a:prstGeom>
          <a:solidFill>
            <a:srgbClr val="ffffff"/>
          </a:solidFill>
          <a:ln w="9360">
            <a:noFill/>
          </a:ln>
        </p:spPr>
      </p:sp>
      <p:sp>
        <p:nvSpPr>
          <p:cNvPr id="61" name="CustomShape 5"/>
          <p:cNvSpPr/>
          <p:nvPr/>
        </p:nvSpPr>
        <p:spPr>
          <a:xfrm>
            <a:off x="159480" y="6395400"/>
            <a:ext cx="8829720" cy="309240"/>
          </a:xfrm>
          <a:prstGeom prst="rect">
            <a:avLst/>
          </a:prstGeom>
          <a:solidFill>
            <a:srgbClr val="8b216a"/>
          </a:solidFill>
          <a:ln w="9360">
            <a:noFill/>
          </a:ln>
        </p:spPr>
      </p:sp>
      <p:sp>
        <p:nvSpPr>
          <p:cNvPr id="62" name="CustomShape 6"/>
          <p:cNvSpPr/>
          <p:nvPr/>
        </p:nvSpPr>
        <p:spPr>
          <a:xfrm>
            <a:off x="152280" y="155520"/>
            <a:ext cx="8832600" cy="6546600"/>
          </a:xfrm>
          <a:prstGeom prst="rect">
            <a:avLst/>
          </a:prstGeom>
          <a:noFill/>
          <a:ln w="12600">
            <a:solidFill>
              <a:srgbClr val="8b216a"/>
            </a:solidFill>
            <a:miter/>
          </a:ln>
        </p:spPr>
      </p:sp>
      <p:sp>
        <p:nvSpPr>
          <p:cNvPr id="63" name="Line 7"/>
          <p:cNvSpPr/>
          <p:nvPr/>
        </p:nvSpPr>
        <p:spPr>
          <a:xfrm>
            <a:off x="152280" y="1276560"/>
            <a:ext cx="8832960" cy="0"/>
          </a:xfrm>
          <a:prstGeom prst="line">
            <a:avLst/>
          </a:prstGeom>
          <a:ln w="12600">
            <a:solidFill>
              <a:srgbClr val="8b216a"/>
            </a:solidFill>
            <a:custDash>
              <a:ds d="105000" sp="35000"/>
            </a:custDash>
            <a:round/>
          </a:ln>
        </p:spPr>
      </p:sp>
      <p:sp>
        <p:nvSpPr>
          <p:cNvPr id="64" name="CustomShape 8"/>
          <p:cNvSpPr/>
          <p:nvPr/>
        </p:nvSpPr>
        <p:spPr>
          <a:xfrm>
            <a:off x="4267080" y="956160"/>
            <a:ext cx="609120" cy="609120"/>
          </a:xfrm>
          <a:prstGeom prst="ellipse">
            <a:avLst/>
          </a:prstGeom>
          <a:solidFill>
            <a:srgbClr val="ffffff"/>
          </a:solidFill>
          <a:ln w="15840">
            <a:noFill/>
          </a:ln>
        </p:spPr>
      </p:sp>
      <p:sp>
        <p:nvSpPr>
          <p:cNvPr id="65" name="CustomShape 9"/>
          <p:cNvSpPr/>
          <p:nvPr/>
        </p:nvSpPr>
        <p:spPr>
          <a:xfrm>
            <a:off x="4361760" y="1050480"/>
            <a:ext cx="420120" cy="420120"/>
          </a:xfrm>
          <a:prstGeom prst="ellipse">
            <a:avLst/>
          </a:prstGeom>
          <a:solidFill>
            <a:srgbClr val="ffffff"/>
          </a:solidFill>
          <a:ln w="50760">
            <a:solidFill>
              <a:srgbClr val="8b216a"/>
            </a:solidFill>
            <a:round/>
          </a:ln>
        </p:spPr>
      </p:sp>
      <p:sp>
        <p:nvSpPr>
          <p:cNvPr id="66" name="Line 10"/>
          <p:cNvSpPr/>
          <p:nvPr/>
        </p:nvSpPr>
        <p:spPr>
          <a:xfrm>
            <a:off x="152280" y="533160"/>
            <a:ext cx="8832960" cy="0"/>
          </a:xfrm>
          <a:prstGeom prst="line">
            <a:avLst/>
          </a:prstGeom>
          <a:ln w="12600">
            <a:solidFill>
              <a:srgbClr val="8b216a"/>
            </a:solidFill>
            <a:custDash>
              <a:ds d="105000" sp="35000"/>
            </a:custDash>
            <a:round/>
          </a:ln>
        </p:spPr>
      </p:sp>
      <p:sp>
        <p:nvSpPr>
          <p:cNvPr id="67" name="CustomShape 11"/>
          <p:cNvSpPr/>
          <p:nvPr/>
        </p:nvSpPr>
        <p:spPr>
          <a:xfrm>
            <a:off x="0" y="6705720"/>
            <a:ext cx="9143640" cy="151920"/>
          </a:xfrm>
          <a:prstGeom prst="rect">
            <a:avLst/>
          </a:prstGeom>
          <a:solidFill>
            <a:srgbClr val="ffffff"/>
          </a:solidFill>
          <a:ln w="9360">
            <a:noFill/>
          </a:ln>
        </p:spPr>
      </p:sp>
      <p:sp>
        <p:nvSpPr>
          <p:cNvPr id="68" name="CustomShape 12"/>
          <p:cNvSpPr/>
          <p:nvPr/>
        </p:nvSpPr>
        <p:spPr>
          <a:xfrm>
            <a:off x="8991720" y="0"/>
            <a:ext cx="151920" cy="6857640"/>
          </a:xfrm>
          <a:prstGeom prst="rect">
            <a:avLst/>
          </a:prstGeom>
          <a:solidFill>
            <a:srgbClr val="ffffff"/>
          </a:solidFill>
          <a:ln w="9360">
            <a:noFill/>
          </a:ln>
        </p:spPr>
      </p:sp>
      <p:sp>
        <p:nvSpPr>
          <p:cNvPr id="69" name="CustomShape 13"/>
          <p:cNvSpPr/>
          <p:nvPr/>
        </p:nvSpPr>
        <p:spPr>
          <a:xfrm>
            <a:off x="0" y="0"/>
            <a:ext cx="9143640" cy="151920"/>
          </a:xfrm>
          <a:prstGeom prst="rect">
            <a:avLst/>
          </a:prstGeom>
          <a:solidFill>
            <a:srgbClr val="ffffff"/>
          </a:solidFill>
          <a:ln w="9360">
            <a:noFill/>
          </a:ln>
        </p:spPr>
      </p:sp>
      <p:sp>
        <p:nvSpPr>
          <p:cNvPr id="70" name="CustomShape 14"/>
          <p:cNvSpPr/>
          <p:nvPr/>
        </p:nvSpPr>
        <p:spPr>
          <a:xfrm>
            <a:off x="0" y="0"/>
            <a:ext cx="151920" cy="6857640"/>
          </a:xfrm>
          <a:prstGeom prst="rect">
            <a:avLst/>
          </a:prstGeom>
          <a:solidFill>
            <a:srgbClr val="ffffff"/>
          </a:solidFill>
          <a:ln w="9360">
            <a:noFill/>
          </a:ln>
        </p:spPr>
      </p:sp>
      <p:sp>
        <p:nvSpPr>
          <p:cNvPr id="71" name="CustomShape 15"/>
          <p:cNvSpPr/>
          <p:nvPr/>
        </p:nvSpPr>
        <p:spPr>
          <a:xfrm>
            <a:off x="152280" y="152280"/>
            <a:ext cx="8832600" cy="301320"/>
          </a:xfrm>
          <a:prstGeom prst="rect">
            <a:avLst/>
          </a:prstGeom>
          <a:solidFill>
            <a:srgbClr val="8b216a"/>
          </a:solidFill>
          <a:ln w="9360">
            <a:noFill/>
          </a:ln>
        </p:spPr>
      </p:sp>
      <p:sp>
        <p:nvSpPr>
          <p:cNvPr id="72" name="CustomShape 16"/>
          <p:cNvSpPr/>
          <p:nvPr/>
        </p:nvSpPr>
        <p:spPr>
          <a:xfrm>
            <a:off x="152280" y="609480"/>
            <a:ext cx="2742840" cy="5778360"/>
          </a:xfrm>
          <a:prstGeom prst="rect">
            <a:avLst/>
          </a:prstGeom>
          <a:solidFill>
            <a:srgbClr val="8b216a"/>
          </a:solidFill>
          <a:ln w="15840">
            <a:noFill/>
          </a:ln>
        </p:spPr>
      </p:sp>
      <p:sp>
        <p:nvSpPr>
          <p:cNvPr id="73" name="CustomShape 17"/>
          <p:cNvSpPr/>
          <p:nvPr/>
        </p:nvSpPr>
        <p:spPr>
          <a:xfrm>
            <a:off x="152280" y="155520"/>
            <a:ext cx="8832600" cy="6546600"/>
          </a:xfrm>
          <a:prstGeom prst="rect">
            <a:avLst/>
          </a:prstGeom>
          <a:noFill/>
          <a:ln w="12600">
            <a:solidFill>
              <a:srgbClr val="8b216a"/>
            </a:solidFill>
            <a:miter/>
          </a:ln>
        </p:spPr>
      </p:sp>
      <p:sp>
        <p:nvSpPr>
          <p:cNvPr id="74" name="CustomShape 18"/>
          <p:cNvSpPr/>
          <p:nvPr/>
        </p:nvSpPr>
        <p:spPr>
          <a:xfrm>
            <a:off x="1295280" y="228600"/>
            <a:ext cx="609120" cy="609120"/>
          </a:xfrm>
          <a:prstGeom prst="ellipse">
            <a:avLst/>
          </a:prstGeom>
          <a:solidFill>
            <a:srgbClr val="ffffff"/>
          </a:solidFill>
          <a:ln w="15840">
            <a:noFill/>
          </a:ln>
        </p:spPr>
      </p:sp>
      <p:sp>
        <p:nvSpPr>
          <p:cNvPr id="75" name="CustomShape 19"/>
          <p:cNvSpPr/>
          <p:nvPr/>
        </p:nvSpPr>
        <p:spPr>
          <a:xfrm>
            <a:off x="1389960" y="322920"/>
            <a:ext cx="420120" cy="420120"/>
          </a:xfrm>
          <a:prstGeom prst="ellipse">
            <a:avLst/>
          </a:prstGeom>
          <a:solidFill>
            <a:srgbClr val="ffffff"/>
          </a:solidFill>
          <a:ln w="50760">
            <a:solidFill>
              <a:srgbClr val="8b216a"/>
            </a:solidFill>
            <a:round/>
          </a:ln>
        </p:spPr>
      </p:sp>
      <p:sp>
        <p:nvSpPr>
          <p:cNvPr id="76" name="PlaceHolder 20"/>
          <p:cNvSpPr>
            <a:spLocks noGrp="1"/>
          </p:cNvSpPr>
          <p:nvPr>
            <p:ph type="sldNum"/>
          </p:nvPr>
        </p:nvSpPr>
        <p:spPr>
          <a:xfrm>
            <a:off x="1371600" y="312840"/>
            <a:ext cx="456840" cy="441000"/>
          </a:xfrm>
          <a:prstGeom prst="rect">
            <a:avLst/>
          </a:prstGeom>
        </p:spPr>
        <p:txBody>
          <a:bodyPr anchor="ctr" bIns="45000" lIns="45720" rIns="45720" tIns="45000"/>
          <a:p>
            <a:pPr algn="ctr">
              <a:lnSpc>
                <a:spcPct val="100000"/>
              </a:lnSpc>
            </a:pPr>
            <a:fld id="{0F0295C3-DAC5-480F-B1A1-71FD4151F974}" type="slidenum">
              <a:rPr lang="en-US" sz="1600">
                <a:solidFill>
                  <a:srgbClr val="8b216a"/>
                </a:solidFill>
                <a:latin typeface="Georgia"/>
              </a:rPr>
              <a:t>&lt;number&gt;</a:t>
            </a:fld>
            <a:endParaRPr/>
          </a:p>
        </p:txBody>
      </p:sp>
      <p:sp>
        <p:nvSpPr>
          <p:cNvPr id="77" name="PlaceHolder 21"/>
          <p:cNvSpPr>
            <a:spLocks noGrp="1"/>
          </p:cNvSpPr>
          <p:nvPr>
            <p:ph type="title"/>
          </p:nvPr>
        </p:nvSpPr>
        <p:spPr>
          <a:xfrm>
            <a:off x="3000240" y="5029200"/>
            <a:ext cx="5866920" cy="1218960"/>
          </a:xfrm>
          <a:prstGeom prst="rect">
            <a:avLst/>
          </a:prstGeom>
        </p:spPr>
        <p:txBody>
          <a:bodyPr bIns="45000" lIns="90000" rIns="90000" tIns="45000"/>
          <a:p>
            <a:pPr>
              <a:lnSpc>
                <a:spcPct val="100000"/>
              </a:lnSpc>
            </a:pPr>
            <a:r>
              <a:rPr b="1" lang="en-US" sz="2400">
                <a:solidFill>
                  <a:srgbClr val="646b86"/>
                </a:solidFill>
                <a:latin typeface="Georgia"/>
              </a:rPr>
              <a:t>Click to edit the title text formatClick to edit Master title style</a:t>
            </a:r>
            <a:endParaRPr/>
          </a:p>
        </p:txBody>
      </p:sp>
      <p:sp>
        <p:nvSpPr>
          <p:cNvPr id="78" name="PlaceHolder 22"/>
          <p:cNvSpPr>
            <a:spLocks noGrp="1"/>
          </p:cNvSpPr>
          <p:nvPr>
            <p:ph type="body"/>
          </p:nvPr>
        </p:nvSpPr>
        <p:spPr>
          <a:xfrm>
            <a:off x="3000240" y="609480"/>
            <a:ext cx="5866920" cy="4266720"/>
          </a:xfrm>
          <a:prstGeom prst="rect">
            <a:avLst/>
          </a:prstGeom>
        </p:spPr>
        <p:txBody>
          <a:bodyPr bIns="45000" lIns="90000" rIns="90000" tIns="45000"/>
          <a:p>
            <a:pPr>
              <a:buSzPct val="25000"/>
              <a:buFont typeface="StarSymbol"/>
              <a:buChar char=""/>
            </a:pPr>
            <a:r>
              <a:rPr lang="en-US" sz="3200">
                <a:solidFill>
                  <a:srgbClr val="000000"/>
                </a:solidFill>
                <a:latin typeface="Georgia"/>
              </a:rPr>
              <a:t>Click to edit the outline text format</a:t>
            </a:r>
            <a:endParaRPr/>
          </a:p>
          <a:p>
            <a:pPr lvl="1">
              <a:buSzPct val="25000"/>
              <a:buFont typeface="StarSymbol"/>
              <a:buChar char=""/>
            </a:pPr>
            <a:r>
              <a:rPr lang="en-US" sz="3200">
                <a:solidFill>
                  <a:srgbClr val="000000"/>
                </a:solidFill>
                <a:latin typeface="Georgia"/>
              </a:rPr>
              <a:t>Second Outline Level</a:t>
            </a:r>
            <a:endParaRPr/>
          </a:p>
          <a:p>
            <a:pPr lvl="2">
              <a:buSzPct val="25000"/>
              <a:buFont typeface="StarSymbol"/>
              <a:buChar char=""/>
            </a:pPr>
            <a:r>
              <a:rPr lang="en-US" sz="3200">
                <a:solidFill>
                  <a:srgbClr val="000000"/>
                </a:solidFill>
                <a:latin typeface="Georgia"/>
              </a:rPr>
              <a:t>Third Outline Level</a:t>
            </a:r>
            <a:endParaRPr/>
          </a:p>
          <a:p>
            <a:pPr lvl="3">
              <a:buSzPct val="25000"/>
              <a:buFont typeface="StarSymbol"/>
              <a:buChar char=""/>
            </a:pPr>
            <a:r>
              <a:rPr lang="en-US" sz="3200">
                <a:solidFill>
                  <a:srgbClr val="000000"/>
                </a:solidFill>
                <a:latin typeface="Georgia"/>
              </a:rPr>
              <a:t>Fourth Outline Level</a:t>
            </a:r>
            <a:endParaRPr/>
          </a:p>
          <a:p>
            <a:pPr lvl="4">
              <a:buSzPct val="25000"/>
              <a:buFont typeface="StarSymbol"/>
              <a:buChar char=""/>
            </a:pPr>
            <a:r>
              <a:rPr lang="en-US" sz="3200">
                <a:solidFill>
                  <a:srgbClr val="000000"/>
                </a:solidFill>
                <a:latin typeface="Georgia"/>
              </a:rPr>
              <a:t>Fifth Outline Level</a:t>
            </a:r>
            <a:endParaRPr/>
          </a:p>
          <a:p>
            <a:pPr lvl="5">
              <a:buSzPct val="25000"/>
              <a:buFont typeface="StarSymbol"/>
              <a:buChar char=""/>
            </a:pPr>
            <a:r>
              <a:rPr lang="en-US" sz="3200">
                <a:solidFill>
                  <a:srgbClr val="000000"/>
                </a:solidFill>
                <a:latin typeface="Georgia"/>
              </a:rPr>
              <a:t>Sixth Outline Level</a:t>
            </a:r>
            <a:endParaRPr/>
          </a:p>
          <a:p>
            <a:pPr>
              <a:lnSpc>
                <a:spcPct val="100000"/>
              </a:lnSpc>
            </a:pPr>
            <a:r>
              <a:rPr lang="en-US" sz="3200">
                <a:solidFill>
                  <a:srgbClr val="000000"/>
                </a:solidFill>
                <a:latin typeface="Georgia"/>
              </a:rPr>
              <a:t>Seventh Outline LevelDrag picture to placeholder or click icon to add</a:t>
            </a:r>
            <a:endParaRPr/>
          </a:p>
        </p:txBody>
      </p:sp>
      <p:sp>
        <p:nvSpPr>
          <p:cNvPr id="79" name="PlaceHolder 23"/>
          <p:cNvSpPr>
            <a:spLocks noGrp="1"/>
          </p:cNvSpPr>
          <p:nvPr>
            <p:ph type="body"/>
          </p:nvPr>
        </p:nvSpPr>
        <p:spPr>
          <a:xfrm>
            <a:off x="380880" y="990720"/>
            <a:ext cx="2437920" cy="5257440"/>
          </a:xfrm>
          <a:prstGeom prst="rect">
            <a:avLst/>
          </a:prstGeom>
        </p:spPr>
        <p:txBody>
          <a:bodyPr bIns="45000" lIns="90000" rIns="90000" tIns="45000"/>
          <a:p>
            <a:pPr>
              <a:buSzPct val="25000"/>
              <a:buFont typeface="StarSymbol"/>
              <a:buChar char=""/>
            </a:pPr>
            <a:r>
              <a:rPr b="1" lang="en-US" sz="1600">
                <a:solidFill>
                  <a:srgbClr val="ffffff"/>
                </a:solidFill>
                <a:latin typeface="Georgia"/>
              </a:rPr>
              <a:t>Click to edit the outline text format</a:t>
            </a:r>
            <a:endParaRPr/>
          </a:p>
          <a:p>
            <a:pPr lvl="1">
              <a:buSzPct val="25000"/>
              <a:buFont typeface="StarSymbol"/>
              <a:buChar char=""/>
            </a:pPr>
            <a:r>
              <a:rPr b="1" lang="en-US" sz="1600">
                <a:solidFill>
                  <a:srgbClr val="ffffff"/>
                </a:solidFill>
                <a:latin typeface="Georgia"/>
              </a:rPr>
              <a:t>Second Outline Level</a:t>
            </a:r>
            <a:endParaRPr/>
          </a:p>
          <a:p>
            <a:pPr lvl="2">
              <a:buSzPct val="25000"/>
              <a:buFont typeface="StarSymbol"/>
              <a:buChar char=""/>
            </a:pPr>
            <a:r>
              <a:rPr b="1" lang="en-US" sz="1600">
                <a:solidFill>
                  <a:srgbClr val="ffffff"/>
                </a:solidFill>
                <a:latin typeface="Georgia"/>
              </a:rPr>
              <a:t>Third Outline Level</a:t>
            </a:r>
            <a:endParaRPr/>
          </a:p>
          <a:p>
            <a:pPr lvl="3">
              <a:buSzPct val="25000"/>
              <a:buFont typeface="StarSymbol"/>
              <a:buChar char=""/>
            </a:pPr>
            <a:r>
              <a:rPr b="1" lang="en-US" sz="1600">
                <a:solidFill>
                  <a:srgbClr val="ffffff"/>
                </a:solidFill>
                <a:latin typeface="Georgia"/>
              </a:rPr>
              <a:t>Fourth Outline Level</a:t>
            </a:r>
            <a:endParaRPr/>
          </a:p>
          <a:p>
            <a:pPr lvl="4">
              <a:buSzPct val="25000"/>
              <a:buFont typeface="StarSymbol"/>
              <a:buChar char=""/>
            </a:pPr>
            <a:r>
              <a:rPr b="1" lang="en-US" sz="1600">
                <a:solidFill>
                  <a:srgbClr val="ffffff"/>
                </a:solidFill>
                <a:latin typeface="Georgia"/>
              </a:rPr>
              <a:t>Fifth Outline Level</a:t>
            </a:r>
            <a:endParaRPr/>
          </a:p>
          <a:p>
            <a:pPr lvl="5">
              <a:buSzPct val="25000"/>
              <a:buFont typeface="StarSymbol"/>
              <a:buChar char=""/>
            </a:pPr>
            <a:r>
              <a:rPr b="1" lang="en-US" sz="1600">
                <a:solidFill>
                  <a:srgbClr val="ffffff"/>
                </a:solidFill>
                <a:latin typeface="Georgia"/>
              </a:rPr>
              <a:t>Sixth Outline Level</a:t>
            </a:r>
            <a:endParaRPr/>
          </a:p>
          <a:p>
            <a:pPr>
              <a:lnSpc>
                <a:spcPct val="100000"/>
              </a:lnSpc>
            </a:pPr>
            <a:r>
              <a:rPr b="1" lang="en-US" sz="1600">
                <a:solidFill>
                  <a:srgbClr val="ffffff"/>
                </a:solidFill>
                <a:latin typeface="Georgia"/>
              </a:rPr>
              <a:t>Seventh Outline LevelClick to edit Master text styles</a:t>
            </a:r>
            <a:endParaRPr/>
          </a:p>
        </p:txBody>
      </p:sp>
      <p:sp>
        <p:nvSpPr>
          <p:cNvPr id="80" name="CustomShape 24"/>
          <p:cNvSpPr/>
          <p:nvPr/>
        </p:nvSpPr>
        <p:spPr>
          <a:xfrm>
            <a:off x="149400" y="6388560"/>
            <a:ext cx="8832600" cy="309240"/>
          </a:xfrm>
          <a:prstGeom prst="rect">
            <a:avLst/>
          </a:prstGeom>
          <a:solidFill>
            <a:srgbClr val="8b216a"/>
          </a:solidFill>
          <a:ln w="9360">
            <a:noFill/>
          </a:ln>
        </p:spPr>
      </p:sp>
      <p:sp>
        <p:nvSpPr>
          <p:cNvPr id="81" name="PlaceHolder 25"/>
          <p:cNvSpPr>
            <a:spLocks noGrp="1"/>
          </p:cNvSpPr>
          <p:nvPr>
            <p:ph type="dt"/>
          </p:nvPr>
        </p:nvSpPr>
        <p:spPr>
          <a:xfrm>
            <a:off x="5788080" y="6405120"/>
            <a:ext cx="3044520" cy="365400"/>
          </a:xfrm>
          <a:prstGeom prst="rect">
            <a:avLst/>
          </a:prstGeom>
        </p:spPr>
        <p:txBody>
          <a:bodyPr bIns="45000" lIns="90000" rIns="90000" tIns="45000"/>
          <a:p>
            <a:pPr algn="r">
              <a:lnSpc>
                <a:spcPct val="100000"/>
              </a:lnSpc>
            </a:pPr>
            <a:r>
              <a:rPr b="1" lang="en-US" sz="1600">
                <a:solidFill>
                  <a:srgbClr val="ffffff"/>
                </a:solidFill>
                <a:latin typeface="Georgia"/>
              </a:rPr>
              <a:t>Scripps Classroom Connection</a:t>
            </a:r>
            <a:endParaRPr/>
          </a:p>
        </p:txBody>
      </p:sp>
      <p:sp>
        <p:nvSpPr>
          <p:cNvPr id="82" name="PlaceHolder 26"/>
          <p:cNvSpPr>
            <a:spLocks noGrp="1"/>
          </p:cNvSpPr>
          <p:nvPr>
            <p:ph type="ftr"/>
          </p:nvPr>
        </p:nvSpPr>
        <p:spPr>
          <a:xfrm>
            <a:off x="301680" y="6410880"/>
            <a:ext cx="358416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spTree>
  </p:cSld>
  <p:clrMap accent1="accent1" accent2="accent2" accent3="accent3" accent4="accent4" accent5="accent5" accent6="accent6" bg1="lt1" bg2="lt2" folHlink="folHlink" hlink="hlink" tx1="dk1" tx2="dk2"/>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slideLayout" Target="../slideLayouts/slideLayout13.xml"/><Relationship Id="rId5"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gif"/><Relationship Id="rId3" Type="http://schemas.openxmlformats.org/officeDocument/2006/relationships/slideLayout" Target="../slideLayouts/slideLayout13.xml"/><Relationship Id="rId4"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13.xml"/><Relationship Id="rId4"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slideLayout" Target="../slideLayouts/slideLayout13.xml"/><Relationship Id="rId4"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2" name="TextShape 1"/>
          <p:cNvSpPr txBox="1"/>
          <p:nvPr/>
        </p:nvSpPr>
        <p:spPr>
          <a:xfrm>
            <a:off x="182880" y="380880"/>
            <a:ext cx="8778240" cy="1447920"/>
          </a:xfrm>
          <a:prstGeom prst="rect">
            <a:avLst/>
          </a:prstGeom>
        </p:spPr>
        <p:txBody>
          <a:bodyPr anchor="b" bIns="45000" lIns="90000" rIns="90000" tIns="45000"/>
          <a:p>
            <a:pPr algn="ctr">
              <a:lnSpc>
                <a:spcPct val="100000"/>
              </a:lnSpc>
            </a:pPr>
            <a:r>
              <a:rPr lang="en-US" sz="3600">
                <a:solidFill>
                  <a:srgbClr val="8b216a"/>
                </a:solidFill>
                <a:latin typeface="Georgia"/>
              </a:rPr>
              <a:t>Mechanical Waves - Form &amp; Function</a:t>
            </a:r>
            <a:r>
              <a:rPr lang="en-US" sz="3600">
                <a:solidFill>
                  <a:srgbClr val="8b216a"/>
                </a:solidFill>
                <a:latin typeface="Georgia"/>
              </a:rPr>
              <a:t>
</a:t>
            </a:r>
            <a:r>
              <a:rPr i="1" lang="en-US" sz="3600">
                <a:solidFill>
                  <a:srgbClr val="8b216a"/>
                </a:solidFill>
                <a:latin typeface="Georgia"/>
              </a:rPr>
              <a:t>Earthquake &amp; Ocean Waves</a:t>
            </a:r>
            <a:endParaRPr/>
          </a:p>
        </p:txBody>
      </p:sp>
      <p:sp>
        <p:nvSpPr>
          <p:cNvPr id="123" name="TextShape 2"/>
          <p:cNvSpPr txBox="1"/>
          <p:nvPr/>
        </p:nvSpPr>
        <p:spPr>
          <a:xfrm>
            <a:off x="163080" y="6396840"/>
            <a:ext cx="358092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sp>
        <p:nvSpPr>
          <p:cNvPr id="124" name="TextShape 3"/>
          <p:cNvSpPr txBox="1"/>
          <p:nvPr/>
        </p:nvSpPr>
        <p:spPr>
          <a:xfrm>
            <a:off x="5932800" y="6390720"/>
            <a:ext cx="3044520" cy="365400"/>
          </a:xfrm>
          <a:prstGeom prst="rect">
            <a:avLst/>
          </a:prstGeom>
        </p:spPr>
        <p:txBody>
          <a:bodyPr bIns="45000" lIns="90000" rIns="90000" tIns="45000"/>
          <a:p>
            <a:pPr algn="r">
              <a:lnSpc>
                <a:spcPct val="100000"/>
              </a:lnSpc>
            </a:pPr>
            <a:r>
              <a:rPr b="1" lang="en-US" sz="1400">
                <a:solidFill>
                  <a:srgbClr val="ffffff"/>
                </a:solidFill>
                <a:latin typeface="Georgia"/>
              </a:rPr>
              <a:t>Scripps Classroom Connection</a:t>
            </a:r>
            <a:endParaRPr/>
          </a:p>
        </p:txBody>
      </p:sp>
      <p:pic>
        <p:nvPicPr>
          <p:cNvPr descr="" id="125" name=""/>
          <p:cNvPicPr/>
          <p:nvPr/>
        </p:nvPicPr>
        <p:blipFill>
          <a:blip r:embed="rId1"/>
          <a:srcRect b="0" l="0" r="8857" t="0"/>
          <a:stretch>
            <a:fillRect/>
          </a:stretch>
        </p:blipFill>
        <p:spPr>
          <a:xfrm>
            <a:off x="2286000" y="2743200"/>
            <a:ext cx="4717080" cy="3538800"/>
          </a:xfrm>
          <a:prstGeom prst="rect">
            <a:avLst/>
          </a:prstGeom>
          <a:ln>
            <a:noFill/>
          </a:ln>
        </p:spPr>
      </p:pic>
    </p:spTree>
  </p:cSld>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26" name="TextShape 1"/>
          <p:cNvSpPr txBox="1"/>
          <p:nvPr/>
        </p:nvSpPr>
        <p:spPr>
          <a:xfrm>
            <a:off x="380880" y="2552760"/>
            <a:ext cx="2437920" cy="1752480"/>
          </a:xfrm>
          <a:prstGeom prst="rect">
            <a:avLst/>
          </a:prstGeom>
        </p:spPr>
        <p:txBody>
          <a:bodyPr bIns="45000" lIns="90000" rIns="90000" tIns="45000"/>
          <a:p>
            <a:pPr algn="ctr">
              <a:lnSpc>
                <a:spcPct val="100000"/>
              </a:lnSpc>
            </a:pPr>
            <a:r>
              <a:rPr b="1" lang="en-US" sz="1600">
                <a:solidFill>
                  <a:srgbClr val="ffffff"/>
                </a:solidFill>
                <a:latin typeface="Georgia"/>
              </a:rPr>
              <a:t>Earthquake wave transmit extreme amounts of energy from the breaking of faults between tectonic plates to buildings.</a:t>
            </a:r>
            <a:endParaRPr/>
          </a:p>
        </p:txBody>
      </p:sp>
      <p:sp>
        <p:nvSpPr>
          <p:cNvPr id="127" name="TextShape 2"/>
          <p:cNvSpPr txBox="1"/>
          <p:nvPr/>
        </p:nvSpPr>
        <p:spPr>
          <a:xfrm>
            <a:off x="5788080" y="6405120"/>
            <a:ext cx="3044520" cy="365400"/>
          </a:xfrm>
          <a:prstGeom prst="rect">
            <a:avLst/>
          </a:prstGeom>
        </p:spPr>
        <p:txBody>
          <a:bodyPr bIns="45000" lIns="90000" rIns="90000" tIns="45000"/>
          <a:p>
            <a:pPr algn="r">
              <a:lnSpc>
                <a:spcPct val="100000"/>
              </a:lnSpc>
            </a:pPr>
            <a:r>
              <a:rPr b="1" lang="en-US" sz="1600">
                <a:solidFill>
                  <a:srgbClr val="ffffff"/>
                </a:solidFill>
                <a:latin typeface="Georgia"/>
              </a:rPr>
              <a:t>Scripps Classroom Connection</a:t>
            </a:r>
            <a:endParaRPr/>
          </a:p>
        </p:txBody>
      </p:sp>
      <p:sp>
        <p:nvSpPr>
          <p:cNvPr id="128" name="TextShape 3"/>
          <p:cNvSpPr txBox="1"/>
          <p:nvPr/>
        </p:nvSpPr>
        <p:spPr>
          <a:xfrm>
            <a:off x="301680" y="6410880"/>
            <a:ext cx="358416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pic>
        <p:nvPicPr>
          <p:cNvPr descr="" id="129" name=""/>
          <p:cNvPicPr/>
          <p:nvPr/>
        </p:nvPicPr>
        <p:blipFill>
          <a:blip r:embed="rId1"/>
          <a:stretch>
            <a:fillRect/>
          </a:stretch>
        </p:blipFill>
        <p:spPr>
          <a:xfrm>
            <a:off x="1087200" y="1326240"/>
            <a:ext cx="1025640" cy="1015560"/>
          </a:xfrm>
          <a:prstGeom prst="rect">
            <a:avLst/>
          </a:prstGeom>
          <a:ln>
            <a:noFill/>
          </a:ln>
        </p:spPr>
      </p:pic>
      <p:pic>
        <p:nvPicPr>
          <p:cNvPr descr="" id="130" name=""/>
          <p:cNvPicPr/>
          <p:nvPr/>
        </p:nvPicPr>
        <p:blipFill>
          <a:blip r:embed="rId2"/>
          <a:stretch>
            <a:fillRect/>
          </a:stretch>
        </p:blipFill>
        <p:spPr>
          <a:xfrm>
            <a:off x="3033720" y="654480"/>
            <a:ext cx="3301560" cy="4406400"/>
          </a:xfrm>
          <a:prstGeom prst="rect">
            <a:avLst/>
          </a:prstGeom>
          <a:ln>
            <a:noFill/>
          </a:ln>
        </p:spPr>
      </p:pic>
      <p:pic>
        <p:nvPicPr>
          <p:cNvPr descr="" id="131" name=""/>
          <p:cNvPicPr/>
          <p:nvPr/>
        </p:nvPicPr>
        <p:blipFill>
          <a:blip r:embed="rId3"/>
          <a:stretch>
            <a:fillRect/>
          </a:stretch>
        </p:blipFill>
        <p:spPr>
          <a:xfrm>
            <a:off x="5541480" y="3772080"/>
            <a:ext cx="3301560" cy="2603160"/>
          </a:xfrm>
          <a:prstGeom prst="rect">
            <a:avLst/>
          </a:prstGeom>
          <a:ln>
            <a:noFill/>
          </a:ln>
        </p:spPr>
      </p:pic>
    </p:spTree>
  </p:cSld>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2" name="TextShape 1"/>
          <p:cNvSpPr txBox="1"/>
          <p:nvPr/>
        </p:nvSpPr>
        <p:spPr>
          <a:xfrm>
            <a:off x="380880" y="2552760"/>
            <a:ext cx="2437920" cy="1752480"/>
          </a:xfrm>
          <a:prstGeom prst="rect">
            <a:avLst/>
          </a:prstGeom>
        </p:spPr>
        <p:txBody>
          <a:bodyPr bIns="45000" lIns="90000" rIns="90000" tIns="45000"/>
          <a:p>
            <a:pPr algn="ctr">
              <a:lnSpc>
                <a:spcPct val="100000"/>
              </a:lnSpc>
            </a:pPr>
            <a:r>
              <a:rPr b="1" lang="en-US" sz="1600">
                <a:solidFill>
                  <a:srgbClr val="ffffff"/>
                </a:solidFill>
                <a:latin typeface="Georgia"/>
              </a:rPr>
              <a:t>Earthquakes generate several types of waves.</a:t>
            </a:r>
            <a:endParaRPr/>
          </a:p>
        </p:txBody>
      </p:sp>
      <p:sp>
        <p:nvSpPr>
          <p:cNvPr id="133" name="TextShape 2"/>
          <p:cNvSpPr txBox="1"/>
          <p:nvPr/>
        </p:nvSpPr>
        <p:spPr>
          <a:xfrm>
            <a:off x="5788080" y="6405120"/>
            <a:ext cx="3044520" cy="365400"/>
          </a:xfrm>
          <a:prstGeom prst="rect">
            <a:avLst/>
          </a:prstGeom>
        </p:spPr>
        <p:txBody>
          <a:bodyPr bIns="45000" lIns="90000" rIns="90000" tIns="45000"/>
          <a:p>
            <a:pPr algn="r">
              <a:lnSpc>
                <a:spcPct val="100000"/>
              </a:lnSpc>
            </a:pPr>
            <a:r>
              <a:rPr b="1" lang="en-US" sz="1600">
                <a:solidFill>
                  <a:srgbClr val="ffffff"/>
                </a:solidFill>
                <a:latin typeface="Georgia"/>
              </a:rPr>
              <a:t>Scripps Classroom Connection</a:t>
            </a:r>
            <a:endParaRPr/>
          </a:p>
        </p:txBody>
      </p:sp>
      <p:sp>
        <p:nvSpPr>
          <p:cNvPr id="134" name="TextShape 3"/>
          <p:cNvSpPr txBox="1"/>
          <p:nvPr/>
        </p:nvSpPr>
        <p:spPr>
          <a:xfrm>
            <a:off x="301680" y="6410880"/>
            <a:ext cx="358416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pic>
        <p:nvPicPr>
          <p:cNvPr descr="" id="135" name=""/>
          <p:cNvPicPr/>
          <p:nvPr/>
        </p:nvPicPr>
        <p:blipFill>
          <a:blip r:embed="rId1"/>
          <a:stretch>
            <a:fillRect/>
          </a:stretch>
        </p:blipFill>
        <p:spPr>
          <a:xfrm>
            <a:off x="1087200" y="1326240"/>
            <a:ext cx="1025640" cy="1015560"/>
          </a:xfrm>
          <a:prstGeom prst="rect">
            <a:avLst/>
          </a:prstGeom>
          <a:ln>
            <a:noFill/>
          </a:ln>
        </p:spPr>
      </p:pic>
      <p:pic>
        <p:nvPicPr>
          <p:cNvPr descr="" id="136" name=""/>
          <p:cNvPicPr/>
          <p:nvPr/>
        </p:nvPicPr>
        <p:blipFill>
          <a:blip r:embed="rId2"/>
          <a:stretch>
            <a:fillRect/>
          </a:stretch>
        </p:blipFill>
        <p:spPr>
          <a:xfrm>
            <a:off x="3198960" y="1677240"/>
            <a:ext cx="5486400" cy="3511440"/>
          </a:xfrm>
          <a:prstGeom prst="rect">
            <a:avLst/>
          </a:prstGeom>
          <a:ln>
            <a:noFill/>
          </a:ln>
        </p:spPr>
      </p:pic>
    </p:spTree>
  </p:cSld>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37" name="TextShape 1"/>
          <p:cNvSpPr txBox="1"/>
          <p:nvPr/>
        </p:nvSpPr>
        <p:spPr>
          <a:xfrm>
            <a:off x="380880" y="2552760"/>
            <a:ext cx="2437920" cy="1752480"/>
          </a:xfrm>
          <a:prstGeom prst="rect">
            <a:avLst/>
          </a:prstGeom>
        </p:spPr>
        <p:txBody>
          <a:bodyPr bIns="45000" lIns="90000" rIns="90000" tIns="45000"/>
          <a:p>
            <a:pPr algn="ctr">
              <a:lnSpc>
                <a:spcPct val="100000"/>
              </a:lnSpc>
            </a:pPr>
            <a:r>
              <a:rPr b="1" lang="en-US" sz="1600">
                <a:solidFill>
                  <a:srgbClr val="ffffff"/>
                </a:solidFill>
                <a:latin typeface="Georgia"/>
              </a:rPr>
              <a:t>What wave properties can you identify in ocean waves?</a:t>
            </a:r>
            <a:endParaRPr/>
          </a:p>
          <a:p>
            <a:pPr algn="ctr">
              <a:lnSpc>
                <a:spcPct val="100000"/>
              </a:lnSpc>
            </a:pPr>
            <a:endParaRPr/>
          </a:p>
          <a:p>
            <a:pPr algn="ctr">
              <a:lnSpc>
                <a:spcPct val="100000"/>
              </a:lnSpc>
            </a:pPr>
            <a:r>
              <a:rPr b="1" lang="en-US" sz="1600">
                <a:solidFill>
                  <a:srgbClr val="ffffff"/>
                </a:solidFill>
                <a:latin typeface="Georgia"/>
              </a:rPr>
              <a:t>How do ocean waves transfer energy?</a:t>
            </a:r>
            <a:endParaRPr/>
          </a:p>
        </p:txBody>
      </p:sp>
      <p:sp>
        <p:nvSpPr>
          <p:cNvPr id="138" name="TextShape 2"/>
          <p:cNvSpPr txBox="1"/>
          <p:nvPr/>
        </p:nvSpPr>
        <p:spPr>
          <a:xfrm>
            <a:off x="5788080" y="6405120"/>
            <a:ext cx="3044520" cy="365400"/>
          </a:xfrm>
          <a:prstGeom prst="rect">
            <a:avLst/>
          </a:prstGeom>
        </p:spPr>
        <p:txBody>
          <a:bodyPr bIns="45000" lIns="90000" rIns="90000" tIns="45000"/>
          <a:p>
            <a:pPr algn="r">
              <a:lnSpc>
                <a:spcPct val="100000"/>
              </a:lnSpc>
            </a:pPr>
            <a:r>
              <a:rPr b="1" lang="en-US" sz="1600">
                <a:solidFill>
                  <a:srgbClr val="ffffff"/>
                </a:solidFill>
                <a:latin typeface="Georgia"/>
              </a:rPr>
              <a:t>Scripps Classroom Connection</a:t>
            </a:r>
            <a:endParaRPr/>
          </a:p>
        </p:txBody>
      </p:sp>
      <p:sp>
        <p:nvSpPr>
          <p:cNvPr id="139" name="TextShape 3"/>
          <p:cNvSpPr txBox="1"/>
          <p:nvPr/>
        </p:nvSpPr>
        <p:spPr>
          <a:xfrm>
            <a:off x="301680" y="6410880"/>
            <a:ext cx="358416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pic>
        <p:nvPicPr>
          <p:cNvPr descr="" id="140" name=""/>
          <p:cNvPicPr/>
          <p:nvPr/>
        </p:nvPicPr>
        <p:blipFill>
          <a:blip r:embed="rId1"/>
          <a:stretch>
            <a:fillRect/>
          </a:stretch>
        </p:blipFill>
        <p:spPr>
          <a:xfrm>
            <a:off x="1087200" y="1326240"/>
            <a:ext cx="1025640" cy="1015560"/>
          </a:xfrm>
          <a:prstGeom prst="rect">
            <a:avLst/>
          </a:prstGeom>
          <a:ln>
            <a:noFill/>
          </a:ln>
        </p:spPr>
      </p:pic>
      <p:pic>
        <p:nvPicPr>
          <p:cNvPr descr="" id="141" name=""/>
          <p:cNvPicPr/>
          <p:nvPr/>
        </p:nvPicPr>
        <p:blipFill>
          <a:blip r:embed="rId2"/>
          <a:stretch>
            <a:fillRect/>
          </a:stretch>
        </p:blipFill>
        <p:spPr>
          <a:xfrm>
            <a:off x="3157920" y="2390040"/>
            <a:ext cx="5486040" cy="1965600"/>
          </a:xfrm>
          <a:prstGeom prst="rect">
            <a:avLst/>
          </a:prstGeom>
          <a:ln>
            <a:noFill/>
          </a:ln>
        </p:spPr>
      </p:pic>
    </p:spTree>
  </p:cSld>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2" name="TextShape 1"/>
          <p:cNvSpPr txBox="1"/>
          <p:nvPr/>
        </p:nvSpPr>
        <p:spPr>
          <a:xfrm>
            <a:off x="380880" y="2552760"/>
            <a:ext cx="2437920" cy="1752480"/>
          </a:xfrm>
          <a:prstGeom prst="rect">
            <a:avLst/>
          </a:prstGeom>
        </p:spPr>
        <p:txBody>
          <a:bodyPr bIns="45000" lIns="90000" rIns="90000" tIns="45000"/>
          <a:p>
            <a:pPr algn="ctr">
              <a:lnSpc>
                <a:spcPct val="100000"/>
              </a:lnSpc>
            </a:pPr>
            <a:r>
              <a:rPr b="1" lang="en-US" sz="1600">
                <a:solidFill>
                  <a:srgbClr val="ffffff"/>
                </a:solidFill>
                <a:latin typeface="Georgia"/>
              </a:rPr>
              <a:t>Ocean waves primarily transport energy not water.</a:t>
            </a:r>
            <a:endParaRPr/>
          </a:p>
        </p:txBody>
      </p:sp>
      <p:sp>
        <p:nvSpPr>
          <p:cNvPr id="143" name="TextShape 2"/>
          <p:cNvSpPr txBox="1"/>
          <p:nvPr/>
        </p:nvSpPr>
        <p:spPr>
          <a:xfrm>
            <a:off x="5788080" y="6405120"/>
            <a:ext cx="3044520" cy="365400"/>
          </a:xfrm>
          <a:prstGeom prst="rect">
            <a:avLst/>
          </a:prstGeom>
        </p:spPr>
        <p:txBody>
          <a:bodyPr bIns="45000" lIns="90000" rIns="90000" tIns="45000"/>
          <a:p>
            <a:pPr algn="r">
              <a:lnSpc>
                <a:spcPct val="100000"/>
              </a:lnSpc>
            </a:pPr>
            <a:r>
              <a:rPr b="1" lang="en-US" sz="1600">
                <a:solidFill>
                  <a:srgbClr val="ffffff"/>
                </a:solidFill>
                <a:latin typeface="Georgia"/>
              </a:rPr>
              <a:t>Scripps Classroom Connection</a:t>
            </a:r>
            <a:endParaRPr/>
          </a:p>
        </p:txBody>
      </p:sp>
      <p:sp>
        <p:nvSpPr>
          <p:cNvPr id="144" name="TextShape 3"/>
          <p:cNvSpPr txBox="1"/>
          <p:nvPr/>
        </p:nvSpPr>
        <p:spPr>
          <a:xfrm>
            <a:off x="301680" y="6410880"/>
            <a:ext cx="358416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pic>
        <p:nvPicPr>
          <p:cNvPr descr="" id="145" name=""/>
          <p:cNvPicPr/>
          <p:nvPr/>
        </p:nvPicPr>
        <p:blipFill>
          <a:blip r:embed="rId1"/>
          <a:stretch>
            <a:fillRect/>
          </a:stretch>
        </p:blipFill>
        <p:spPr>
          <a:xfrm>
            <a:off x="1087200" y="1326240"/>
            <a:ext cx="1025640" cy="1015560"/>
          </a:xfrm>
          <a:prstGeom prst="rect">
            <a:avLst/>
          </a:prstGeom>
          <a:ln>
            <a:noFill/>
          </a:ln>
        </p:spPr>
      </p:pic>
      <p:pic>
        <p:nvPicPr>
          <p:cNvPr descr="" id="146" name=""/>
          <p:cNvPicPr/>
          <p:nvPr/>
        </p:nvPicPr>
        <p:blipFill>
          <a:blip r:embed="rId2"/>
          <a:stretch>
            <a:fillRect/>
          </a:stretch>
        </p:blipFill>
        <p:spPr>
          <a:xfrm>
            <a:off x="4101120" y="1918080"/>
            <a:ext cx="3475800" cy="2637720"/>
          </a:xfrm>
          <a:prstGeom prst="rect">
            <a:avLst/>
          </a:prstGeom>
          <a:ln>
            <a:noFill/>
          </a:ln>
        </p:spPr>
      </p:pic>
    </p:spTree>
  </p:cSld>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7" name="TextShape 1"/>
          <p:cNvSpPr txBox="1"/>
          <p:nvPr/>
        </p:nvSpPr>
        <p:spPr>
          <a:xfrm>
            <a:off x="685800" y="2999160"/>
            <a:ext cx="7772040" cy="3209040"/>
          </a:xfrm>
          <a:prstGeom prst="rect">
            <a:avLst/>
          </a:prstGeom>
        </p:spPr>
        <p:txBody>
          <a:bodyPr bIns="45000" lIns="90000" rIns="90000" tIns="45000"/>
          <a:p>
            <a:pPr>
              <a:lnSpc>
                <a:spcPct val="100000"/>
              </a:lnSpc>
            </a:pPr>
            <a:r>
              <a:rPr lang="en-US" sz="2000">
                <a:solidFill>
                  <a:srgbClr val="000000"/>
                </a:solidFill>
                <a:latin typeface="Georgia"/>
              </a:rPr>
              <a:t>Sound waves, earthquake and ocean waves share several properties common to all waves and are very efficient transmitters of energy.</a:t>
            </a:r>
            <a:endParaRPr/>
          </a:p>
          <a:p>
            <a:pPr>
              <a:lnSpc>
                <a:spcPct val="100000"/>
              </a:lnSpc>
              <a:buSzPct val="25000"/>
              <a:buFont typeface="StarSymbol"/>
              <a:buChar char=""/>
            </a:pPr>
            <a:r>
              <a:rPr lang="en-US" sz="2000">
                <a:solidFill>
                  <a:srgbClr val="000000"/>
                </a:solidFill>
                <a:latin typeface="Georgia"/>
              </a:rPr>
              <a:t>Amplitude</a:t>
            </a:r>
            <a:endParaRPr/>
          </a:p>
          <a:p>
            <a:pPr>
              <a:lnSpc>
                <a:spcPct val="100000"/>
              </a:lnSpc>
              <a:buSzPct val="25000"/>
              <a:buFont typeface="StarSymbol"/>
              <a:buChar char=""/>
            </a:pPr>
            <a:r>
              <a:rPr lang="en-US" sz="2000">
                <a:solidFill>
                  <a:srgbClr val="000000"/>
                </a:solidFill>
                <a:latin typeface="Georgia"/>
              </a:rPr>
              <a:t>Frequency</a:t>
            </a:r>
            <a:endParaRPr/>
          </a:p>
          <a:p>
            <a:pPr>
              <a:lnSpc>
                <a:spcPct val="100000"/>
              </a:lnSpc>
              <a:buSzPct val="25000"/>
              <a:buFont typeface="StarSymbol"/>
              <a:buChar char=""/>
            </a:pPr>
            <a:r>
              <a:rPr lang="en-US" sz="2000">
                <a:solidFill>
                  <a:srgbClr val="000000"/>
                </a:solidFill>
                <a:latin typeface="Georgia"/>
              </a:rPr>
              <a:t>Period</a:t>
            </a:r>
            <a:endParaRPr/>
          </a:p>
          <a:p>
            <a:pPr>
              <a:lnSpc>
                <a:spcPct val="100000"/>
              </a:lnSpc>
              <a:buSzPct val="25000"/>
              <a:buFont typeface="StarSymbol"/>
              <a:buChar char=""/>
            </a:pPr>
            <a:r>
              <a:rPr lang="en-US" sz="2000">
                <a:solidFill>
                  <a:srgbClr val="000000"/>
                </a:solidFill>
                <a:latin typeface="Georgia"/>
              </a:rPr>
              <a:t>Wavelength</a:t>
            </a:r>
            <a:endParaRPr/>
          </a:p>
          <a:p>
            <a:pPr>
              <a:lnSpc>
                <a:spcPct val="100000"/>
              </a:lnSpc>
              <a:buSzPct val="25000"/>
              <a:buFont typeface="StarSymbol"/>
              <a:buChar char=""/>
            </a:pPr>
            <a:r>
              <a:rPr lang="en-US" sz="2000">
                <a:solidFill>
                  <a:srgbClr val="000000"/>
                </a:solidFill>
                <a:latin typeface="Georgia"/>
              </a:rPr>
              <a:t>Speed</a:t>
            </a:r>
            <a:endParaRPr/>
          </a:p>
        </p:txBody>
      </p:sp>
      <p:sp>
        <p:nvSpPr>
          <p:cNvPr id="148" name="TextShape 2"/>
          <p:cNvSpPr txBox="1"/>
          <p:nvPr/>
        </p:nvSpPr>
        <p:spPr>
          <a:xfrm>
            <a:off x="5932800" y="6390720"/>
            <a:ext cx="3044520" cy="365400"/>
          </a:xfrm>
          <a:prstGeom prst="rect">
            <a:avLst/>
          </a:prstGeom>
        </p:spPr>
        <p:txBody>
          <a:bodyPr bIns="45000" lIns="90000" rIns="90000" tIns="45000"/>
          <a:p>
            <a:pPr algn="r">
              <a:lnSpc>
                <a:spcPct val="100000"/>
              </a:lnSpc>
            </a:pPr>
            <a:r>
              <a:rPr b="1" lang="en-US" sz="1400">
                <a:solidFill>
                  <a:srgbClr val="ffffff"/>
                </a:solidFill>
                <a:latin typeface="Georgia"/>
              </a:rPr>
              <a:t>Scripps Classroom Connection</a:t>
            </a:r>
            <a:endParaRPr/>
          </a:p>
        </p:txBody>
      </p:sp>
      <p:sp>
        <p:nvSpPr>
          <p:cNvPr id="149" name="TextShape 3"/>
          <p:cNvSpPr txBox="1"/>
          <p:nvPr/>
        </p:nvSpPr>
        <p:spPr>
          <a:xfrm>
            <a:off x="163080" y="6396840"/>
            <a:ext cx="3580920" cy="365400"/>
          </a:xfrm>
          <a:prstGeom prst="rect">
            <a:avLst/>
          </a:prstGeom>
        </p:spPr>
        <p:txBody>
          <a:bodyPr bIns="45000" lIns="90000" rIns="90000" tIns="45000"/>
          <a:p>
            <a:pPr>
              <a:lnSpc>
                <a:spcPct val="100000"/>
              </a:lnSpc>
            </a:pPr>
            <a:r>
              <a:rPr b="1" lang="en-US" sz="1200">
                <a:solidFill>
                  <a:srgbClr val="ffffff"/>
                </a:solidFill>
                <a:latin typeface="Georgia"/>
              </a:rPr>
              <a:t>http://earthref.org/SCC</a:t>
            </a:r>
            <a:endParaRPr/>
          </a:p>
        </p:txBody>
      </p:sp>
      <p:sp>
        <p:nvSpPr>
          <p:cNvPr id="150" name="TextShape 4"/>
          <p:cNvSpPr txBox="1"/>
          <p:nvPr/>
        </p:nvSpPr>
        <p:spPr>
          <a:xfrm>
            <a:off x="685800" y="380880"/>
            <a:ext cx="7772040" cy="1752120"/>
          </a:xfrm>
          <a:prstGeom prst="rect">
            <a:avLst/>
          </a:prstGeom>
        </p:spPr>
        <p:txBody>
          <a:bodyPr anchor="b" bIns="45000" lIns="90000" rIns="90000" tIns="45000"/>
          <a:p>
            <a:pPr>
              <a:lnSpc>
                <a:spcPct val="100000"/>
              </a:lnSpc>
            </a:pPr>
            <a:r>
              <a:rPr lang="en-US" sz="4200">
                <a:solidFill>
                  <a:srgbClr val="8b216a"/>
                </a:solidFill>
                <a:latin typeface="Georgia"/>
              </a:rPr>
              <a:t>Conclusions</a:t>
            </a:r>
            <a:r>
              <a:rPr lang="en-US" sz="4200">
                <a:solidFill>
                  <a:srgbClr val="8b216a"/>
                </a:solidFill>
                <a:latin typeface="Georgia"/>
              </a:rPr>
              <a:t>
</a:t>
            </a:r>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