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0AAEE-8D73-4B48-B17F-CAA723000DA7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91A85-F2EB-421E-A5D9-831607EDB6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NOME Home Scre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9792"/>
            <a:ext cx="9144000" cy="4878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Home Screen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9000" y="1219200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Wind indicator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1219200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Simulation Playback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219200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Simulation Set-up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>
          <a:xfrm flipH="1">
            <a:off x="990600" y="1588532"/>
            <a:ext cx="257671" cy="1764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</p:cNvCxnSpPr>
          <p:nvPr/>
        </p:nvCxnSpPr>
        <p:spPr>
          <a:xfrm>
            <a:off x="4872894" y="1588532"/>
            <a:ext cx="156306" cy="697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2"/>
          </p:cNvCxnSpPr>
          <p:nvPr/>
        </p:nvCxnSpPr>
        <p:spPr>
          <a:xfrm>
            <a:off x="8102378" y="1588532"/>
            <a:ext cx="584422" cy="9260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NOME Model Settings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907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Model Set-up:  Model duration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21920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Click “Next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990600"/>
            <a:ext cx="3198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Adjust Model Settings:</a:t>
            </a:r>
          </a:p>
          <a:p>
            <a:r>
              <a:rPr lang="en-US" dirty="0" smtClean="0">
                <a:latin typeface="Georgia" pitchFamily="18" charset="0"/>
              </a:rPr>
              <a:t>Choose run duration = 3 days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219200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Double-click here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762000" y="1588532"/>
            <a:ext cx="459020" cy="1764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5" idx="2"/>
          </p:cNvCxnSpPr>
          <p:nvPr/>
        </p:nvCxnSpPr>
        <p:spPr>
          <a:xfrm flipH="1">
            <a:off x="4572000" y="1636931"/>
            <a:ext cx="760956" cy="20968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2"/>
          </p:cNvCxnSpPr>
          <p:nvPr/>
        </p:nvCxnSpPr>
        <p:spPr>
          <a:xfrm flipH="1">
            <a:off x="5410200" y="1588532"/>
            <a:ext cx="2493405" cy="3669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NOME Model Settings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8524"/>
            <a:ext cx="9144000" cy="48932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Model Set-up:  Ocean Current State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21920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Click “Next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990600"/>
            <a:ext cx="2751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Select Current pattern:</a:t>
            </a:r>
          </a:p>
          <a:p>
            <a:r>
              <a:rPr lang="en-US" dirty="0" smtClean="0">
                <a:latin typeface="Georgia" pitchFamily="18" charset="0"/>
              </a:rPr>
              <a:t>Choose “relaxation state”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8" name="Straight Arrow Connector 7"/>
          <p:cNvCxnSpPr>
            <a:stCxn id="5" idx="2"/>
          </p:cNvCxnSpPr>
          <p:nvPr/>
        </p:nvCxnSpPr>
        <p:spPr>
          <a:xfrm flipH="1">
            <a:off x="4419600" y="1636931"/>
            <a:ext cx="689737" cy="20968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2"/>
          </p:cNvCxnSpPr>
          <p:nvPr/>
        </p:nvCxnSpPr>
        <p:spPr>
          <a:xfrm flipH="1">
            <a:off x="6248400" y="1588532"/>
            <a:ext cx="1655205" cy="35168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NOME Model Settings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9208"/>
            <a:ext cx="9144000" cy="49160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Model Set-up:  Wind type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0" y="121920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Click “Next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990600"/>
            <a:ext cx="2231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Select wind pattern:</a:t>
            </a:r>
          </a:p>
          <a:p>
            <a:r>
              <a:rPr lang="en-US" dirty="0" smtClean="0">
                <a:latin typeface="Georgia" pitchFamily="18" charset="0"/>
              </a:rPr>
              <a:t>Choose “variable”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>
            <a:off x="4849651" y="1636931"/>
            <a:ext cx="27149" cy="27826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2"/>
          </p:cNvCxnSpPr>
          <p:nvPr/>
        </p:nvCxnSpPr>
        <p:spPr>
          <a:xfrm flipH="1">
            <a:off x="5943600" y="1588532"/>
            <a:ext cx="1960005" cy="32120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NOME Model Settings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9149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Model Set-up:  Wind Variation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228600"/>
            <a:ext cx="2194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Repeat for each day</a:t>
            </a:r>
          </a:p>
          <a:p>
            <a:r>
              <a:rPr lang="en-US" dirty="0" smtClean="0">
                <a:latin typeface="Georgia" pitchFamily="18" charset="0"/>
              </a:rPr>
              <a:t>Then, click “Next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90600"/>
            <a:ext cx="266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Change auto-increment:</a:t>
            </a:r>
          </a:p>
          <a:p>
            <a:r>
              <a:rPr lang="en-US" dirty="0" smtClean="0">
                <a:latin typeface="Georgia" pitchFamily="18" charset="0"/>
              </a:rPr>
              <a:t>Choose 24 hours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>
            <a:off x="1561657" y="1636931"/>
            <a:ext cx="1867343" cy="25540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2"/>
          </p:cNvCxnSpPr>
          <p:nvPr/>
        </p:nvCxnSpPr>
        <p:spPr>
          <a:xfrm flipH="1">
            <a:off x="6019800" y="874931"/>
            <a:ext cx="1707016" cy="46114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7000" y="1371600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Change speed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10" name="Straight Arrow Connector 9"/>
          <p:cNvCxnSpPr>
            <a:stCxn id="9" idx="2"/>
          </p:cNvCxnSpPr>
          <p:nvPr/>
        </p:nvCxnSpPr>
        <p:spPr>
          <a:xfrm>
            <a:off x="3463853" y="1740932"/>
            <a:ext cx="41347" cy="1840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81400" y="773668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Change direction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15" name="Straight Arrow Connector 14"/>
          <p:cNvCxnSpPr>
            <a:stCxn id="14" idx="2"/>
          </p:cNvCxnSpPr>
          <p:nvPr/>
        </p:nvCxnSpPr>
        <p:spPr>
          <a:xfrm flipH="1">
            <a:off x="4114800" y="1143000"/>
            <a:ext cx="429364" cy="2667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24400" y="1524000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Click “Add New Record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24" name="Straight Arrow Connector 23"/>
          <p:cNvCxnSpPr>
            <a:stCxn id="19" idx="2"/>
          </p:cNvCxnSpPr>
          <p:nvPr/>
        </p:nvCxnSpPr>
        <p:spPr>
          <a:xfrm flipH="1">
            <a:off x="3886200" y="1893332"/>
            <a:ext cx="2121564" cy="2602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NOME Spill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9144000" cy="48942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0102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eorgia" pitchFamily="18" charset="0"/>
              </a:rPr>
              <a:t>Create Oil Spill Information</a:t>
            </a:r>
            <a:endParaRPr lang="en-US" sz="3200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0" y="3429000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Click “OK”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68580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Enter the amount spilled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>
            <a:off x="3810003" y="1055132"/>
            <a:ext cx="142709" cy="26786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2"/>
          </p:cNvCxnSpPr>
          <p:nvPr/>
        </p:nvCxnSpPr>
        <p:spPr>
          <a:xfrm flipH="1">
            <a:off x="3352800" y="3798332"/>
            <a:ext cx="4902150" cy="15356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990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Double-Click here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9" name="Straight Arrow Connector 8"/>
          <p:cNvCxnSpPr>
            <a:stCxn id="8" idx="2"/>
          </p:cNvCxnSpPr>
          <p:nvPr/>
        </p:nvCxnSpPr>
        <p:spPr>
          <a:xfrm flipH="1">
            <a:off x="381002" y="1359932"/>
            <a:ext cx="990598" cy="25262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2600" y="1143000"/>
            <a:ext cx="2638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Enter the  spill location </a:t>
            </a:r>
            <a:endParaRPr lang="en-US" dirty="0">
              <a:latin typeface="Georgia" pitchFamily="18" charset="0"/>
            </a:endParaRP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4800600" y="1512332"/>
            <a:ext cx="2081375" cy="26024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109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</dc:creator>
  <cp:lastModifiedBy>Greg</cp:lastModifiedBy>
  <cp:revision>7</cp:revision>
  <dcterms:created xsi:type="dcterms:W3CDTF">2013-07-09T18:42:24Z</dcterms:created>
  <dcterms:modified xsi:type="dcterms:W3CDTF">2013-07-09T20:23:52Z</dcterms:modified>
</cp:coreProperties>
</file>