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47037-2927-47E0-B6EC-AD07ACC9DC02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06163-0A79-4496-A7EC-0B791DCB0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28600"/>
            <a:ext cx="7696200" cy="990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22860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Diatom species name</a:t>
            </a:r>
          </a:p>
          <a:p>
            <a:pPr algn="ctr"/>
            <a:r>
              <a:rPr lang="en-US" dirty="0" smtClean="0"/>
              <a:t>Type of symmetry</a:t>
            </a:r>
            <a:endParaRPr lang="en-US" dirty="0" smtClean="0"/>
          </a:p>
          <a:p>
            <a:pPr algn="ctr"/>
            <a:r>
              <a:rPr lang="en-US" dirty="0" smtClean="0"/>
              <a:t>Author: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4800" y="1371600"/>
            <a:ext cx="4191000" cy="1828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24400" y="3352800"/>
            <a:ext cx="4191000" cy="3276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" y="3429000"/>
            <a:ext cx="4191000" cy="838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4419600"/>
            <a:ext cx="4191000" cy="2209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724400" y="1371600"/>
            <a:ext cx="4191000" cy="1828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04800" y="13716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Normal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24400" y="13716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Mutant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90600" y="2057400"/>
            <a:ext cx="266700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Image of normal diatom with labeled structures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2057400"/>
            <a:ext cx="266700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Image of mutant diatom with labeled structures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04800" y="34290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Cause of genetic mutation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724400" y="33528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Gene and protein information</a:t>
            </a:r>
            <a:endParaRPr 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876800" y="3810000"/>
            <a:ext cx="3886200" cy="280076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numCol="1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1600" dirty="0" smtClean="0"/>
              <a:t> Feature controlled by gene:</a:t>
            </a:r>
          </a:p>
          <a:p>
            <a:pPr algn="ctr"/>
            <a:endParaRPr lang="en-US" sz="1600" dirty="0" smtClean="0"/>
          </a:p>
          <a:p>
            <a:pPr algn="ctr">
              <a:buFont typeface="Arial" pitchFamily="34" charset="0"/>
              <a:buChar char="•"/>
            </a:pPr>
            <a:r>
              <a:rPr lang="en-US" sz="1600" dirty="0" smtClean="0"/>
              <a:t> Structure’s </a:t>
            </a:r>
            <a:r>
              <a:rPr lang="en-US" sz="1600" dirty="0" smtClean="0"/>
              <a:t>change in mutant:</a:t>
            </a:r>
          </a:p>
          <a:p>
            <a:endParaRPr lang="en-US" sz="1600" dirty="0" smtClean="0"/>
          </a:p>
          <a:p>
            <a:pPr algn="ctr"/>
            <a:r>
              <a:rPr lang="en-US" sz="1600" b="1" dirty="0" smtClean="0"/>
              <a:t>Structure’s cellular function</a:t>
            </a:r>
          </a:p>
          <a:p>
            <a:pPr algn="ctr"/>
            <a:r>
              <a:rPr lang="en-US" sz="1600" i="1" dirty="0" smtClean="0"/>
              <a:t>Normal		Mutant</a:t>
            </a:r>
          </a:p>
          <a:p>
            <a:pPr algn="ctr"/>
            <a:endParaRPr lang="en-US" sz="1600" i="1" dirty="0" smtClean="0"/>
          </a:p>
          <a:p>
            <a:pPr algn="ctr"/>
            <a:r>
              <a:rPr lang="en-US" sz="1600" b="1" dirty="0" smtClean="0"/>
              <a:t>Possible protein functions</a:t>
            </a:r>
          </a:p>
          <a:p>
            <a:pPr algn="ctr"/>
            <a:r>
              <a:rPr lang="en-US" sz="1600" i="1" dirty="0" smtClean="0"/>
              <a:t>Normal		Mutant</a:t>
            </a:r>
          </a:p>
          <a:p>
            <a:endParaRPr lang="en-US" sz="1600" dirty="0" smtClean="0"/>
          </a:p>
          <a:p>
            <a:pPr algn="ctr"/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" y="3810000"/>
            <a:ext cx="3810000" cy="36933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Description of cause of mutation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04800" y="44196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Mutant in the environment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0" y="4800600"/>
            <a:ext cx="4191000" cy="181588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numCol="1" rtlCol="0">
            <a:spAutoFit/>
          </a:bodyPr>
          <a:lstStyle/>
          <a:p>
            <a:pPr algn="ctr"/>
            <a:r>
              <a:rPr lang="en-US" sz="1600" dirty="0" smtClean="0"/>
              <a:t>How does the change in structure affect how the mutant lives in its environment?</a:t>
            </a:r>
          </a:p>
          <a:p>
            <a:pPr algn="ctr">
              <a:buFont typeface="Arial" pitchFamily="34" charset="0"/>
              <a:buChar char="•"/>
            </a:pPr>
            <a:endParaRPr lang="en-US" sz="1600" i="1" dirty="0" smtClean="0"/>
          </a:p>
          <a:p>
            <a:pPr algn="ctr"/>
            <a:r>
              <a:rPr lang="en-US" sz="1600" b="1" dirty="0" smtClean="0"/>
              <a:t> </a:t>
            </a:r>
            <a:r>
              <a:rPr lang="en-US" sz="1600" b="1" dirty="0" smtClean="0"/>
              <a:t>Environment</a:t>
            </a:r>
          </a:p>
          <a:p>
            <a:pPr algn="ctr"/>
            <a:r>
              <a:rPr lang="en-US" sz="1600" i="1" dirty="0" smtClean="0"/>
              <a:t>It would do badly in	It would do well in</a:t>
            </a:r>
            <a:endParaRPr lang="en-US" sz="1600" i="1" dirty="0" smtClean="0"/>
          </a:p>
          <a:p>
            <a:endParaRPr lang="en-US" sz="1600" dirty="0" smtClean="0"/>
          </a:p>
          <a:p>
            <a:pPr algn="ctr"/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28600"/>
            <a:ext cx="7696200" cy="990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1371600"/>
            <a:ext cx="4114800" cy="2133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4800" y="1371600"/>
            <a:ext cx="4267200" cy="21336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800600" y="3700816"/>
            <a:ext cx="4114800" cy="300478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04800" y="3665560"/>
            <a:ext cx="4267200" cy="304004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amond 9"/>
          <p:cNvSpPr/>
          <p:nvPr/>
        </p:nvSpPr>
        <p:spPr>
          <a:xfrm>
            <a:off x="2514600" y="2043752"/>
            <a:ext cx="4343400" cy="3048000"/>
          </a:xfrm>
          <a:prstGeom prst="diamon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90600" y="22860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Diatom species name</a:t>
            </a:r>
          </a:p>
          <a:p>
            <a:pPr algn="ctr"/>
            <a:r>
              <a:rPr lang="en-US" dirty="0" smtClean="0"/>
              <a:t>Type of symmetry</a:t>
            </a:r>
            <a:endParaRPr lang="en-US" dirty="0" smtClean="0"/>
          </a:p>
          <a:p>
            <a:pPr algn="ctr"/>
            <a:r>
              <a:rPr lang="en-US" dirty="0" smtClean="0"/>
              <a:t>Author: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4800" y="13716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Normal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3400" y="1981200"/>
            <a:ext cx="266700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Image of normal diatom with labeled structures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724400" y="13716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Mutant</a:t>
            </a:r>
            <a:endParaRPr 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019800" y="2057400"/>
            <a:ext cx="266700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Image of mutant diatom with labeled structures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657600" y="25908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Cause of genetic mutation</a:t>
            </a:r>
            <a:endParaRPr lang="en-US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733800" y="3581400"/>
            <a:ext cx="198120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Description of cause of mutation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096000" y="3646224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Mutant in the environment</a:t>
            </a:r>
            <a:endParaRPr 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4876800" y="4815790"/>
            <a:ext cx="3962400" cy="181588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numCol="1" rtlCol="0">
            <a:spAutoFit/>
          </a:bodyPr>
          <a:lstStyle/>
          <a:p>
            <a:pPr algn="ctr">
              <a:buFont typeface="Arial" pitchFamily="34" charset="0"/>
              <a:buChar char="•"/>
            </a:pPr>
            <a:endParaRPr lang="en-US" sz="1600" i="1" dirty="0" smtClean="0"/>
          </a:p>
          <a:p>
            <a:pPr algn="ctr">
              <a:buFont typeface="Arial" pitchFamily="34" charset="0"/>
              <a:buChar char="•"/>
            </a:pPr>
            <a:endParaRPr lang="en-US" sz="1600" i="1" dirty="0" smtClean="0"/>
          </a:p>
          <a:p>
            <a:pPr algn="ctr"/>
            <a:endParaRPr lang="en-US" sz="1600" i="1" dirty="0" smtClean="0"/>
          </a:p>
          <a:p>
            <a:pPr algn="ctr"/>
            <a:r>
              <a:rPr lang="en-US" sz="1600" b="1" dirty="0" smtClean="0"/>
              <a:t> </a:t>
            </a:r>
            <a:r>
              <a:rPr lang="en-US" sz="1600" b="1" dirty="0" smtClean="0"/>
              <a:t>Environment</a:t>
            </a:r>
          </a:p>
          <a:p>
            <a:pPr algn="ctr"/>
            <a:r>
              <a:rPr lang="en-US" sz="1600" i="1" dirty="0" smtClean="0"/>
              <a:t>It would do badly in	It would do well in</a:t>
            </a:r>
            <a:endParaRPr lang="en-US" sz="1600" i="1" dirty="0" smtClean="0"/>
          </a:p>
          <a:p>
            <a:endParaRPr lang="en-US" sz="1600" dirty="0" smtClean="0"/>
          </a:p>
          <a:p>
            <a:pPr algn="ctr"/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5791200" y="4419600"/>
            <a:ext cx="2971800" cy="83099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numCol="1" rtlCol="0">
            <a:spAutoFit/>
          </a:bodyPr>
          <a:lstStyle/>
          <a:p>
            <a:pPr algn="ctr"/>
            <a:r>
              <a:rPr lang="en-US" sz="1600" dirty="0" smtClean="0"/>
              <a:t>How does the change in structure affect how the mutant lives in its environment?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304800" y="3630304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Gene and protein information</a:t>
            </a:r>
            <a:endParaRPr lang="en-US" sz="2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04800" y="4220568"/>
            <a:ext cx="4191000" cy="280076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numCol="1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 Feature controlled by gene:</a:t>
            </a:r>
          </a:p>
          <a:p>
            <a:pPr algn="ctr"/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1600" dirty="0" smtClean="0"/>
              <a:t> Structure’s </a:t>
            </a:r>
            <a:r>
              <a:rPr lang="en-US" sz="1600" dirty="0" smtClean="0"/>
              <a:t>change in mutant:</a:t>
            </a:r>
          </a:p>
          <a:p>
            <a:endParaRPr lang="en-US" sz="1600" dirty="0" smtClean="0"/>
          </a:p>
          <a:p>
            <a:pPr algn="ctr"/>
            <a:r>
              <a:rPr lang="en-US" sz="1600" b="1" dirty="0" smtClean="0"/>
              <a:t>Structure’s cellular function</a:t>
            </a:r>
          </a:p>
          <a:p>
            <a:pPr algn="ctr"/>
            <a:r>
              <a:rPr lang="en-US" sz="1600" i="1" dirty="0" smtClean="0"/>
              <a:t>Normal		Mutant</a:t>
            </a:r>
          </a:p>
          <a:p>
            <a:pPr algn="ctr"/>
            <a:endParaRPr lang="en-US" sz="1600" i="1" dirty="0" smtClean="0"/>
          </a:p>
          <a:p>
            <a:pPr algn="ctr"/>
            <a:r>
              <a:rPr lang="en-US" sz="1600" b="1" dirty="0" smtClean="0"/>
              <a:t>Possible protein functions</a:t>
            </a:r>
          </a:p>
          <a:p>
            <a:pPr algn="ctr"/>
            <a:r>
              <a:rPr lang="en-US" sz="1600" i="1" dirty="0" smtClean="0"/>
              <a:t>Normal		Mutant</a:t>
            </a:r>
          </a:p>
          <a:p>
            <a:endParaRPr lang="en-US" sz="1600" dirty="0" smtClean="0"/>
          </a:p>
          <a:p>
            <a:pPr algn="ctr"/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158</Words>
  <Application>Microsoft Office PowerPoint</Application>
  <PresentationFormat>On-screen Show (4:3)</PresentationFormat>
  <Paragraphs>50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Sarah</dc:creator>
  <cp:lastModifiedBy>Sarah</cp:lastModifiedBy>
  <cp:revision>25</cp:revision>
  <dcterms:created xsi:type="dcterms:W3CDTF">2013-07-18T20:58:02Z</dcterms:created>
  <dcterms:modified xsi:type="dcterms:W3CDTF">2014-06-05T22:45:46Z</dcterms:modified>
</cp:coreProperties>
</file>