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7" r:id="rId2"/>
    <p:sldId id="260" r:id="rId3"/>
    <p:sldId id="256" r:id="rId4"/>
    <p:sldId id="258" r:id="rId5"/>
    <p:sldId id="259" r:id="rId6"/>
  </p:sldIdLst>
  <p:sldSz cx="9144000" cy="6858000" type="letter"/>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375" autoAdjust="0"/>
  </p:normalViewPr>
  <p:slideViewPr>
    <p:cSldViewPr>
      <p:cViewPr varScale="1">
        <p:scale>
          <a:sx n="59" d="100"/>
          <a:sy n="59" d="100"/>
        </p:scale>
        <p:origin x="207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758E842-26B5-4FE4-AEE0-1A4C3439DB34}" type="datetimeFigureOut">
              <a:rPr lang="en-US" smtClean="0"/>
              <a:t>11/29/2014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EB64E87-EDFF-4F81-9BCA-96E8F6F0A89C}" type="slidenum">
              <a:rPr lang="en-US" smtClean="0"/>
              <a:t>‹#›</a:t>
            </a:fld>
            <a:endParaRPr lang="en-US"/>
          </a:p>
        </p:txBody>
      </p:sp>
    </p:spTree>
    <p:extLst>
      <p:ext uri="{BB962C8B-B14F-4D97-AF65-F5344CB8AC3E}">
        <p14:creationId xmlns:p14="http://schemas.microsoft.com/office/powerpoint/2010/main" val="3895346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Instructions</a:t>
            </a:r>
          </a:p>
          <a:p>
            <a:r>
              <a:rPr lang="en-US" dirty="0" smtClean="0"/>
              <a:t>This</a:t>
            </a:r>
            <a:r>
              <a:rPr lang="en-US" baseline="0" dirty="0" smtClean="0"/>
              <a:t> is a guide for while students are doing the activity. It shows all the images they have on their sheet and the scale.</a:t>
            </a:r>
          </a:p>
          <a:p>
            <a:r>
              <a:rPr lang="en-US" baseline="0" dirty="0" smtClean="0"/>
              <a:t>Either project this up on a screen or give one copy to each group for the activity.</a:t>
            </a:r>
          </a:p>
          <a:p>
            <a:endParaRPr lang="en-US" dirty="0" smtClean="0"/>
          </a:p>
          <a:p>
            <a:r>
              <a:rPr lang="en-US" dirty="0" smtClean="0"/>
              <a:t>Image Citation:</a:t>
            </a:r>
          </a:p>
          <a:p>
            <a:pPr marL="232943" indent="-232943">
              <a:buAutoNum type="arabicParenR"/>
            </a:pPr>
            <a:r>
              <a:rPr lang="en-US" dirty="0" smtClean="0"/>
              <a:t>Urchin</a:t>
            </a:r>
            <a:r>
              <a:rPr lang="en-US" baseline="0" dirty="0" smtClean="0"/>
              <a:t> clip art  http://bioweb.uwlax.edu/bio203/s2008/bluske_brit/Interactions.htm</a:t>
            </a:r>
          </a:p>
          <a:p>
            <a:pPr marL="232943" indent="-232943">
              <a:buAutoNum type="arabicParenR"/>
            </a:pPr>
            <a:r>
              <a:rPr lang="en-US" baseline="0" dirty="0" smtClean="0"/>
              <a:t>Sea star clip art http://bestclipartblog.com/17-sea-star-clipart.html</a:t>
            </a:r>
          </a:p>
          <a:p>
            <a:pPr marL="232943" indent="-232943">
              <a:buAutoNum type="arabicParenR"/>
            </a:pPr>
            <a:r>
              <a:rPr lang="en-US" baseline="0" dirty="0" smtClean="0"/>
              <a:t>Kelp, Sea Palm, </a:t>
            </a:r>
            <a:r>
              <a:rPr lang="en-US" i="1" dirty="0" err="1" smtClean="0"/>
              <a:t>Eisenia</a:t>
            </a:r>
            <a:r>
              <a:rPr lang="en-US" i="1" dirty="0" smtClean="0"/>
              <a:t> </a:t>
            </a:r>
            <a:r>
              <a:rPr lang="en-US" i="1" dirty="0" err="1" smtClean="0"/>
              <a:t>arborea</a:t>
            </a:r>
            <a:r>
              <a:rPr lang="en-US" i="1" dirty="0" smtClean="0"/>
              <a:t> </a:t>
            </a:r>
            <a:r>
              <a:rPr lang="en-US" baseline="0" dirty="0" smtClean="0"/>
              <a:t>clip art  http://www.fotosearch.com/photos-images/laminaria.html#comp.asp?recid=57880359&amp;xtra=</a:t>
            </a:r>
          </a:p>
          <a:p>
            <a:pPr marL="232943" indent="-232943">
              <a:buAutoNum type="arabicParenR"/>
            </a:pPr>
            <a:r>
              <a:rPr lang="en-US" baseline="0" dirty="0" smtClean="0"/>
              <a:t>Rock clip art http://primaryclipart.com/search.php?search=rock</a:t>
            </a:r>
            <a:endParaRPr lang="en-US" dirty="0"/>
          </a:p>
        </p:txBody>
      </p:sp>
      <p:sp>
        <p:nvSpPr>
          <p:cNvPr id="4" name="Slide Number Placeholder 3"/>
          <p:cNvSpPr>
            <a:spLocks noGrp="1"/>
          </p:cNvSpPr>
          <p:nvPr>
            <p:ph type="sldNum" sz="quarter" idx="10"/>
          </p:nvPr>
        </p:nvSpPr>
        <p:spPr/>
        <p:txBody>
          <a:bodyPr/>
          <a:lstStyle/>
          <a:p>
            <a:fld id="{7EB64E87-EDFF-4F81-9BCA-96E8F6F0A89C}" type="slidenum">
              <a:rPr lang="en-US" smtClean="0"/>
              <a:t>1</a:t>
            </a:fld>
            <a:endParaRPr lang="en-US"/>
          </a:p>
        </p:txBody>
      </p:sp>
    </p:spTree>
    <p:extLst>
      <p:ext uri="{BB962C8B-B14F-4D97-AF65-F5344CB8AC3E}">
        <p14:creationId xmlns:p14="http://schemas.microsoft.com/office/powerpoint/2010/main" val="222973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 notes</a:t>
            </a:r>
            <a:endParaRPr lang="en-US" b="0" dirty="0" smtClean="0"/>
          </a:p>
          <a:p>
            <a:r>
              <a:rPr lang="en-US" b="0" dirty="0" smtClean="0"/>
              <a:t>If</a:t>
            </a:r>
            <a:r>
              <a:rPr lang="en-US" b="0" baseline="0" dirty="0" smtClean="0"/>
              <a:t> you can’t make popsicle stick quadrats. Print out one of these sheets per group, and then cut out the quadrats for them (or have them cut them out). You can also make quadrats with strips or cardboard or construction paper.</a:t>
            </a:r>
            <a:endParaRPr lang="en-US" b="1" dirty="0"/>
          </a:p>
        </p:txBody>
      </p:sp>
      <p:sp>
        <p:nvSpPr>
          <p:cNvPr id="4" name="Slide Number Placeholder 3"/>
          <p:cNvSpPr>
            <a:spLocks noGrp="1"/>
          </p:cNvSpPr>
          <p:nvPr>
            <p:ph type="sldNum" sz="quarter" idx="10"/>
          </p:nvPr>
        </p:nvSpPr>
        <p:spPr/>
        <p:txBody>
          <a:bodyPr/>
          <a:lstStyle/>
          <a:p>
            <a:fld id="{7EB64E87-EDFF-4F81-9BCA-96E8F6F0A89C}" type="slidenum">
              <a:rPr lang="en-US" smtClean="0"/>
              <a:t>2</a:t>
            </a:fld>
            <a:endParaRPr lang="en-US"/>
          </a:p>
        </p:txBody>
      </p:sp>
    </p:spTree>
    <p:extLst>
      <p:ext uri="{BB962C8B-B14F-4D97-AF65-F5344CB8AC3E}">
        <p14:creationId xmlns:p14="http://schemas.microsoft.com/office/powerpoint/2010/main" val="1414545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instructions</a:t>
            </a:r>
            <a:endParaRPr lang="en-US" b="1" dirty="0" smtClean="0"/>
          </a:p>
          <a:p>
            <a:r>
              <a:rPr lang="en-US" dirty="0" smtClean="0"/>
              <a:t>Every group needs one of these images</a:t>
            </a:r>
            <a:r>
              <a:rPr lang="en-US" dirty="0" smtClean="0"/>
              <a:t>.</a:t>
            </a:r>
          </a:p>
          <a:p>
            <a:endParaRPr lang="en-US" dirty="0" smtClean="0"/>
          </a:p>
          <a:p>
            <a:r>
              <a:rPr lang="en-US" dirty="0" smtClean="0"/>
              <a:t>This is what scientists</a:t>
            </a:r>
            <a:r>
              <a:rPr lang="en-US" baseline="0" dirty="0" smtClean="0"/>
              <a:t> call an urchin barren.  Urchins like to eat the holdfasts of kelp (the part that attaches the kelp to the rocks).  Not that the habitat is mainly rock here and urchins are very abundant.</a:t>
            </a:r>
            <a:endParaRPr lang="en-US" dirty="0" smtClean="0"/>
          </a:p>
          <a:p>
            <a:endParaRPr lang="en-US" dirty="0" smtClean="0"/>
          </a:p>
          <a:p>
            <a:r>
              <a:rPr lang="en-US" dirty="0" smtClean="0"/>
              <a:t>Image Citation:</a:t>
            </a:r>
          </a:p>
          <a:p>
            <a:pPr marL="232943" indent="-232943">
              <a:buAutoNum type="arabicParenR"/>
            </a:pPr>
            <a:r>
              <a:rPr lang="en-US" dirty="0" smtClean="0"/>
              <a:t>Urchin</a:t>
            </a:r>
            <a:r>
              <a:rPr lang="en-US" baseline="0" dirty="0" smtClean="0"/>
              <a:t> clip art  http://bioweb.uwlax.edu/bio203/s2008/bluske_brit/Interactions.htm</a:t>
            </a:r>
          </a:p>
          <a:p>
            <a:pPr marL="232943" indent="-232943">
              <a:buAutoNum type="arabicParenR"/>
            </a:pPr>
            <a:r>
              <a:rPr lang="en-US" baseline="0" dirty="0" smtClean="0"/>
              <a:t>Sea star clip art http://bestclipartblog.com/17-sea-star-clipart.html</a:t>
            </a:r>
          </a:p>
          <a:p>
            <a:pPr marL="232943" indent="-232943">
              <a:buAutoNum type="arabicParenR"/>
            </a:pPr>
            <a:r>
              <a:rPr lang="en-US" baseline="0" dirty="0" smtClean="0"/>
              <a:t>Kelp, Sea Palm, </a:t>
            </a:r>
            <a:r>
              <a:rPr lang="en-US" i="1" dirty="0" err="1" smtClean="0"/>
              <a:t>Eisenia</a:t>
            </a:r>
            <a:r>
              <a:rPr lang="en-US" i="1" dirty="0" smtClean="0"/>
              <a:t> </a:t>
            </a:r>
            <a:r>
              <a:rPr lang="en-US" i="1" dirty="0" err="1" smtClean="0"/>
              <a:t>arborea</a:t>
            </a:r>
            <a:r>
              <a:rPr lang="en-US" i="1" dirty="0" smtClean="0"/>
              <a:t> </a:t>
            </a:r>
            <a:r>
              <a:rPr lang="en-US" baseline="0" dirty="0" smtClean="0"/>
              <a:t>clip art  http://www.fotosearch.com/photos-images/laminaria.html#comp.asp?recid=57880359&amp;xtra=</a:t>
            </a:r>
          </a:p>
          <a:p>
            <a:pPr marL="232943" indent="-232943">
              <a:buAutoNum type="arabicParenR"/>
            </a:pPr>
            <a:r>
              <a:rPr lang="en-US" baseline="0" dirty="0" smtClean="0"/>
              <a:t>Rock </a:t>
            </a:r>
            <a:r>
              <a:rPr lang="en-US" baseline="0" dirty="0" smtClean="0"/>
              <a:t>clip art http://primaryclipart.com/search.php?search=rock</a:t>
            </a:r>
            <a:endParaRPr lang="en-US" dirty="0"/>
          </a:p>
        </p:txBody>
      </p:sp>
      <p:sp>
        <p:nvSpPr>
          <p:cNvPr id="4" name="Slide Number Placeholder 3"/>
          <p:cNvSpPr>
            <a:spLocks noGrp="1"/>
          </p:cNvSpPr>
          <p:nvPr>
            <p:ph type="sldNum" sz="quarter" idx="10"/>
          </p:nvPr>
        </p:nvSpPr>
        <p:spPr/>
        <p:txBody>
          <a:bodyPr/>
          <a:lstStyle/>
          <a:p>
            <a:fld id="{7EB64E87-EDFF-4F81-9BCA-96E8F6F0A89C}" type="slidenum">
              <a:rPr lang="en-US" smtClean="0"/>
              <a:t>3</a:t>
            </a:fld>
            <a:endParaRPr lang="en-US"/>
          </a:p>
        </p:txBody>
      </p:sp>
    </p:spTree>
    <p:extLst>
      <p:ext uri="{BB962C8B-B14F-4D97-AF65-F5344CB8AC3E}">
        <p14:creationId xmlns:p14="http://schemas.microsoft.com/office/powerpoint/2010/main" val="2229738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instructions</a:t>
            </a:r>
            <a:endParaRPr lang="en-US" b="1" dirty="0" smtClean="0"/>
          </a:p>
          <a:p>
            <a:r>
              <a:rPr lang="en-US" dirty="0" smtClean="0"/>
              <a:t>Every group needs one of these images</a:t>
            </a:r>
            <a:r>
              <a:rPr lang="en-US" dirty="0" smtClean="0"/>
              <a:t>.</a:t>
            </a:r>
          </a:p>
          <a:p>
            <a:endParaRPr lang="en-US" dirty="0" smtClean="0"/>
          </a:p>
          <a:p>
            <a:r>
              <a:rPr lang="en-US" dirty="0" smtClean="0"/>
              <a:t>This habitat has rocks</a:t>
            </a:r>
            <a:r>
              <a:rPr lang="en-US" baseline="0" dirty="0" smtClean="0"/>
              <a:t> and sea palm (kelp) in roughly equal numbers. We also see a combination of sea stars and sea urchins.</a:t>
            </a:r>
            <a:endParaRPr lang="en-US" dirty="0" smtClean="0"/>
          </a:p>
          <a:p>
            <a:endParaRPr lang="en-US" dirty="0" smtClean="0"/>
          </a:p>
          <a:p>
            <a:r>
              <a:rPr lang="en-US" dirty="0" smtClean="0"/>
              <a:t>Image Citation:</a:t>
            </a:r>
          </a:p>
          <a:p>
            <a:pPr marL="232943" indent="-232943">
              <a:buAutoNum type="arabicParenR"/>
            </a:pPr>
            <a:r>
              <a:rPr lang="en-US" dirty="0" smtClean="0"/>
              <a:t>Urchin</a:t>
            </a:r>
            <a:r>
              <a:rPr lang="en-US" baseline="0" dirty="0" smtClean="0"/>
              <a:t> clip art  http://bioweb.uwlax.edu/bio203/s2008/bluske_brit/Interactions.htm</a:t>
            </a:r>
          </a:p>
          <a:p>
            <a:pPr marL="232943" indent="-232943">
              <a:buAutoNum type="arabicParenR"/>
            </a:pPr>
            <a:r>
              <a:rPr lang="en-US" baseline="0" dirty="0" smtClean="0"/>
              <a:t>Sea star clip art http://</a:t>
            </a:r>
            <a:r>
              <a:rPr lang="en-US" baseline="0" dirty="0" smtClean="0"/>
              <a:t>bestclipartblog.com/17-sea-star-clipart.html</a:t>
            </a:r>
          </a:p>
          <a:p>
            <a:pPr marL="232943" indent="-232943">
              <a:buAutoNum type="arabicParenR"/>
            </a:pPr>
            <a:r>
              <a:rPr lang="en-US" baseline="0" dirty="0" smtClean="0"/>
              <a:t>Kelp, Sea Palm, </a:t>
            </a:r>
            <a:r>
              <a:rPr lang="en-US" i="1" dirty="0" err="1" smtClean="0"/>
              <a:t>Eisenia</a:t>
            </a:r>
            <a:r>
              <a:rPr lang="en-US" i="1" dirty="0" smtClean="0"/>
              <a:t> </a:t>
            </a:r>
            <a:r>
              <a:rPr lang="en-US" i="1" dirty="0" err="1" smtClean="0"/>
              <a:t>arborea</a:t>
            </a:r>
            <a:r>
              <a:rPr lang="en-US" i="1" dirty="0" smtClean="0"/>
              <a:t> </a:t>
            </a:r>
            <a:r>
              <a:rPr lang="en-US" baseline="0" dirty="0" smtClean="0"/>
              <a:t>clip art  http://www.fotosearch.com/photos-images/laminaria.html#comp.asp?recid=57880359&amp;xtra=</a:t>
            </a:r>
          </a:p>
          <a:p>
            <a:pPr marL="232943" indent="-232943">
              <a:buAutoNum type="arabicParenR"/>
            </a:pPr>
            <a:r>
              <a:rPr lang="en-US" baseline="0" dirty="0" smtClean="0"/>
              <a:t>Rock </a:t>
            </a:r>
            <a:r>
              <a:rPr lang="en-US" baseline="0" dirty="0" smtClean="0"/>
              <a:t>clip art http://primaryclipart.com/search.php?search=rock</a:t>
            </a:r>
            <a:endParaRPr lang="en-US" dirty="0"/>
          </a:p>
        </p:txBody>
      </p:sp>
      <p:sp>
        <p:nvSpPr>
          <p:cNvPr id="4" name="Slide Number Placeholder 3"/>
          <p:cNvSpPr>
            <a:spLocks noGrp="1"/>
          </p:cNvSpPr>
          <p:nvPr>
            <p:ph type="sldNum" sz="quarter" idx="10"/>
          </p:nvPr>
        </p:nvSpPr>
        <p:spPr/>
        <p:txBody>
          <a:bodyPr/>
          <a:lstStyle/>
          <a:p>
            <a:fld id="{7EB64E87-EDFF-4F81-9BCA-96E8F6F0A89C}" type="slidenum">
              <a:rPr lang="en-US" smtClean="0"/>
              <a:t>4</a:t>
            </a:fld>
            <a:endParaRPr lang="en-US"/>
          </a:p>
        </p:txBody>
      </p:sp>
    </p:spTree>
    <p:extLst>
      <p:ext uri="{BB962C8B-B14F-4D97-AF65-F5344CB8AC3E}">
        <p14:creationId xmlns:p14="http://schemas.microsoft.com/office/powerpoint/2010/main" val="2229738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instructions</a:t>
            </a:r>
            <a:endParaRPr lang="en-US" b="1" dirty="0" smtClean="0"/>
          </a:p>
          <a:p>
            <a:r>
              <a:rPr lang="en-US" dirty="0" smtClean="0"/>
              <a:t>Every group needs one of these images</a:t>
            </a:r>
            <a:r>
              <a:rPr lang="en-US" dirty="0" smtClean="0"/>
              <a:t>.</a:t>
            </a:r>
          </a:p>
          <a:p>
            <a:endParaRPr lang="en-US" dirty="0" smtClean="0"/>
          </a:p>
          <a:p>
            <a:r>
              <a:rPr lang="en-US" dirty="0" smtClean="0"/>
              <a:t>This habitat is dominated by the kelp. We also see fewer</a:t>
            </a:r>
            <a:r>
              <a:rPr lang="en-US" baseline="0" dirty="0" smtClean="0"/>
              <a:t> sea stars and sea urchins. The urchins eat kelp, but the kelp here is healthy.  We see the small urchins are only found near larger urchins, this is because small urchins like to settle under the protection of a larger urchin.</a:t>
            </a:r>
            <a:endParaRPr lang="en-US" dirty="0" smtClean="0"/>
          </a:p>
          <a:p>
            <a:endParaRPr lang="en-US" dirty="0" smtClean="0"/>
          </a:p>
          <a:p>
            <a:r>
              <a:rPr lang="en-US" dirty="0" smtClean="0"/>
              <a:t>Image Citation:</a:t>
            </a:r>
          </a:p>
          <a:p>
            <a:pPr marL="232943" indent="-232943">
              <a:buAutoNum type="arabicParenR"/>
            </a:pPr>
            <a:r>
              <a:rPr lang="en-US" dirty="0" smtClean="0"/>
              <a:t>Urchin</a:t>
            </a:r>
            <a:r>
              <a:rPr lang="en-US" baseline="0" dirty="0" smtClean="0"/>
              <a:t> clip art  http://bioweb.uwlax.edu/bio203/s2008/bluske_brit/Interactions.htm</a:t>
            </a:r>
          </a:p>
          <a:p>
            <a:pPr marL="232943" indent="-232943">
              <a:buAutoNum type="arabicParenR"/>
            </a:pPr>
            <a:r>
              <a:rPr lang="en-US" baseline="0" dirty="0" smtClean="0"/>
              <a:t>Sea star clip art http://</a:t>
            </a:r>
            <a:r>
              <a:rPr lang="en-US" baseline="0" dirty="0" smtClean="0"/>
              <a:t>bestclipartblog.com/17-sea-star-clipart.html</a:t>
            </a:r>
          </a:p>
          <a:p>
            <a:pPr marL="232943" indent="-232943">
              <a:buAutoNum type="arabicParenR"/>
            </a:pPr>
            <a:r>
              <a:rPr lang="en-US" baseline="0" dirty="0" smtClean="0"/>
              <a:t>Kelp, Sea Palm, </a:t>
            </a:r>
            <a:r>
              <a:rPr lang="en-US" i="1" dirty="0" err="1" smtClean="0"/>
              <a:t>Eisenia</a:t>
            </a:r>
            <a:r>
              <a:rPr lang="en-US" i="1" dirty="0" smtClean="0"/>
              <a:t> </a:t>
            </a:r>
            <a:r>
              <a:rPr lang="en-US" i="1" dirty="0" err="1" smtClean="0"/>
              <a:t>arborea</a:t>
            </a:r>
            <a:r>
              <a:rPr lang="en-US" i="1" dirty="0" smtClean="0"/>
              <a:t> </a:t>
            </a:r>
            <a:r>
              <a:rPr lang="en-US" baseline="0" dirty="0" smtClean="0"/>
              <a:t>clip art  http://www.fotosearch.com/photos-images/laminaria.html#comp.asp?recid=57880359&amp;xtra=</a:t>
            </a:r>
          </a:p>
          <a:p>
            <a:pPr marL="232943" indent="-232943">
              <a:buAutoNum type="arabicParenR"/>
            </a:pPr>
            <a:r>
              <a:rPr lang="en-US" baseline="0" dirty="0" smtClean="0"/>
              <a:t>Rock </a:t>
            </a:r>
            <a:r>
              <a:rPr lang="en-US" baseline="0" dirty="0" smtClean="0"/>
              <a:t>clip art http://primaryclipart.com/search.php?search=rock</a:t>
            </a:r>
            <a:endParaRPr lang="en-US" dirty="0"/>
          </a:p>
        </p:txBody>
      </p:sp>
      <p:sp>
        <p:nvSpPr>
          <p:cNvPr id="4" name="Slide Number Placeholder 3"/>
          <p:cNvSpPr>
            <a:spLocks noGrp="1"/>
          </p:cNvSpPr>
          <p:nvPr>
            <p:ph type="sldNum" sz="quarter" idx="10"/>
          </p:nvPr>
        </p:nvSpPr>
        <p:spPr/>
        <p:txBody>
          <a:bodyPr/>
          <a:lstStyle/>
          <a:p>
            <a:fld id="{7EB64E87-EDFF-4F81-9BCA-96E8F6F0A89C}" type="slidenum">
              <a:rPr lang="en-US" smtClean="0"/>
              <a:t>5</a:t>
            </a:fld>
            <a:endParaRPr lang="en-US"/>
          </a:p>
        </p:txBody>
      </p:sp>
    </p:spTree>
    <p:extLst>
      <p:ext uri="{BB962C8B-B14F-4D97-AF65-F5344CB8AC3E}">
        <p14:creationId xmlns:p14="http://schemas.microsoft.com/office/powerpoint/2010/main" val="2229738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55E842-05BD-4C22-B1F1-954E5A3758C3}" type="datetimeFigureOut">
              <a:rPr lang="en-US" smtClean="0"/>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3233986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55E842-05BD-4C22-B1F1-954E5A3758C3}" type="datetimeFigureOut">
              <a:rPr lang="en-US" smtClean="0"/>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4188290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55E842-05BD-4C22-B1F1-954E5A3758C3}" type="datetimeFigureOut">
              <a:rPr lang="en-US" smtClean="0"/>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599522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55E842-05BD-4C22-B1F1-954E5A3758C3}" type="datetimeFigureOut">
              <a:rPr lang="en-US" smtClean="0"/>
              <a:t>11/29/2014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4228137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55E842-05BD-4C22-B1F1-954E5A3758C3}" type="datetimeFigureOut">
              <a:rPr lang="en-US" smtClean="0"/>
              <a:t>11/29/2014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2524780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55E842-05BD-4C22-B1F1-954E5A3758C3}" type="datetimeFigureOut">
              <a:rPr lang="en-US" smtClean="0"/>
              <a:t>11/29/2014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3059630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55E842-05BD-4C22-B1F1-954E5A3758C3}" type="datetimeFigureOut">
              <a:rPr lang="en-US" smtClean="0"/>
              <a:t>11/29/2014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840530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5E842-05BD-4C22-B1F1-954E5A3758C3}" type="datetimeFigureOut">
              <a:rPr lang="en-US" smtClean="0"/>
              <a:t>11/29/2014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1083321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5E842-05BD-4C22-B1F1-954E5A3758C3}" type="datetimeFigureOut">
              <a:rPr lang="en-US" smtClean="0"/>
              <a:t>11/29/2014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3377228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55E842-05BD-4C22-B1F1-954E5A3758C3}" type="datetimeFigureOut">
              <a:rPr lang="en-US" smtClean="0"/>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1681574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55E842-05BD-4C22-B1F1-954E5A3758C3}" type="datetimeFigureOut">
              <a:rPr lang="en-US" smtClean="0"/>
              <a:t>11/29/2014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5693F7-3162-45F3-AE6E-DB57E4AEA375}" type="slidenum">
              <a:rPr lang="en-US" smtClean="0"/>
              <a:t>‹#›</a:t>
            </a:fld>
            <a:endParaRPr lang="en-US"/>
          </a:p>
        </p:txBody>
      </p:sp>
    </p:spTree>
    <p:extLst>
      <p:ext uri="{BB962C8B-B14F-4D97-AF65-F5344CB8AC3E}">
        <p14:creationId xmlns:p14="http://schemas.microsoft.com/office/powerpoint/2010/main" val="3298727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5E842-05BD-4C22-B1F1-954E5A3758C3}" type="datetimeFigureOut">
              <a:rPr lang="en-US" smtClean="0"/>
              <a:t>11/29/2014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5693F7-3162-45F3-AE6E-DB57E4AEA375}" type="slidenum">
              <a:rPr lang="en-US" smtClean="0"/>
              <a:t>‹#›</a:t>
            </a:fld>
            <a:endParaRPr lang="en-US"/>
          </a:p>
        </p:txBody>
      </p:sp>
    </p:spTree>
    <p:extLst>
      <p:ext uri="{BB962C8B-B14F-4D97-AF65-F5344CB8AC3E}">
        <p14:creationId xmlns:p14="http://schemas.microsoft.com/office/powerpoint/2010/main" val="1602681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gif"/><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gif"/><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7.jpeg"/><Relationship Id="rId4" Type="http://schemas.openxmlformats.org/officeDocument/2006/relationships/image" Target="../media/image1.gif"/></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1.gif"/><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4.gif"/><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1.gif"/><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229475" y="5715000"/>
            <a:ext cx="1914525" cy="1143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bioweb.uwlax.edu/bio203/s2008/bluske_brit/Sea%20urchi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143" y="792056"/>
            <a:ext cx="1819275" cy="134302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hISERURERIWFRUUFx4aGBYVFRQTFxshHRoWHx0bHh0YHSYeGxojGxkYHy8gJScrLC0uGB8zQTAqNyYrLCkBCQoKBQUFDQUFDSkYEhgpKSkpKSkpKSkpKSkpKSkpKSkpKSkpKSkpKSkpKSkpKSkpKSkpKSkpKSkpKSkpKSkpKf/AABEIAN8A4gMBIgACEQEDEQH/xAAcAAEAAgMBAQEAAAAAAAAAAAAABQYEBwgDAgH/xAA3EAACAQQBAwIFAwMCBQUAAAABAgMABBESIQUTIgYxBxQyQVEjQmEIUnFDgRUkM2KhFlWRlKL/xAAUAQEAAAAAAAAAAAAAAAAAAAAA/8QAFBEBAAAAAAAAAAAAAAAAAAAAAP/aAAwDAQACEQMRAD8A3jSlKBSlKBSlKBWnPi969u4bwWVtK0KCEO7JqrsWLfvb6FUKOV5JJH+Nx1pD+oKxaO4tLxQSHUxNgA40cOuMg4YhnH8gEe2chD+jvi5d2k3/ADcklxaFgrmQhpIiSQCG4L8AkggZweBjnf8AYX8c8azQurxuMq6nII/zXOvS5MW0clxwHZ1RAiy52K4kddkOoD5GcL4EDXIzJ/Cf10bG7fp83EEs7BTo6dtvs2CMhGwo1P0+/AzQb/pSlApSlApSlApSlApSlApSlApSlApSlApSlApSlApSlApSlApSlAqofFf0+LvpdwgC7xr3UZl21KctjAJyUDLx/dVvr8YZGKDkzpvUYkkEwRpddWSLgorHtZLAhix3+x1DMgJ4bSrKnRXvbVXaQCQyCMttngAIpIRVdUIT6nDAKo9j9UfB0eaC4uenB4l1nyEmX9OT+wMSCMFeQmckjOfEZnvUnT7K0jEc8URuEBJaJrgxoW1zsqlj9WBnYY7ijBB5C8/C/wBc7n/hdyxa5tww726SJMFfAwwY5cKycZJOCfzWyK5e63mQW13DGEnLx/LdiHSJyme4ckeTLKqjcsc4bOAFJ3V8LviIvU7fD4W5iAEq8Db/AL1AP0k8H8H/ACKC70pSgUpSgUpSgUpSgUpSgUrG6j1KKCNpp5FjjT6nchVGSAMk/wAkD/etKfEP4090m26fI8AVmV7jwIf3GFADHQg7B8qfag2V6h+J3TrMlZbgFwMlIgZWHtgHXgE54yRnB/BrO9M+tbO/DfKzBmT642BSRftyrAH34z7Vy5/wQFxGGy7sq8qyKNgupOybbAnBGuTqfuRm9fBVJF6wV4GsMivr3CODHwcnxOccHGNfbOKDoWlKUClKUClKUClKUClKUClKUGhPjn0KaDqEN/A7KZ17ewcRlXVcDDbZGVwfYDj3yahZPVk8Uiw20p7hjRnm7ccru+FcouI/oDkgEAksvucLjcvxY9OfOdMnRVDSRr3I/FWbKkEhc4wWUFcg/f7+x5s6Z1HtQGSJStwsqkzcthAp4GeASxyT/Ce2CSFksOkqzxS3GkpYF0t7dysm3kyq4jRmjLHgnORkZ5ArC6xc3Vnd/NL3LW4BzHGE4VcsNG2dm9lGAwIYZqT6f0CU9sg/LSKge4keWMuiyAFNFz3SwiIZlzsNxgDhT8wxPcFpFjnaBY9CzqhYlhlGkdvqJfTKjPiQmRkEhuv4efEaHqcIPCTqB3IsscEl8YJUBshC2BnGeauFchstz024S5hbtSgEoMIZEVkGGKkFRsjH2Jxk+2QT016G9aQ9StVnjwr87xbq7p5MBtr7ba5GQOKCxUpSgUpSgUpXxNMqKWdgqqMksQAB+STwBQfdUf138V7Xp4aNCJ7kcdlW+nGpJkIzoNTn2yf/AJIpnxK+MLyB7PpYc/te5XK/3Blj4BznGHB/OPzVHsOgOiLLLIVMiLOrt9Mq7RcAlH1bdCdmH844KsHp6k631HqLNNdM6RBjH20UlF+t1QIOJXKg6ucY0ySMA1H23SgZWSIJJDnMkUrlWXCJls6jhGLDeME4X21OGsD9AkggPfjD7Z7czCRw+Ei1QFDhAgDLsHAXyX2BYwbro5klSFY1UoyRynRnVgGbAZz5KV5GFw/HsaD16q626NCGHJU6MWwuMBkKqMZUmXyU598ZKqV3P8HPTD21oZ5+Zroh2beOTKjPbIdMhgVO2cnlifvWsPh76abqXUhIUBtIHcsCwIwc4jIDHlic/fI28jiujVUAYAwB7AUH7SlKBSlKBSlKBSlKBSlKBSlKARXM3qzpUnT+oXiaMolZ2tljQqJO9woXHGIQzNx7Oi+3GOma1b8efTcktot7AW3tshwpfJjbG3CnGAQGOfsPfigot5YzbmS5VpL+6dO0hCRuhGGMjruSMsO2sbY8AxIXxAkeqxSyW0MUt5/yUKqrsXMoLEsSqsi/qlQyoqLnhRkLsMV308U7ErwzMs/y0jNK2Iw/OHiGGDnCkkFiQSI/EZqVtPT0MTpbsjXM0hy9vHIYlibjUFyTysZYsNSF+5BGKD1urC0vInS2VmEa9yXZmwkUQAREZ8MGZY4VdiMKAx49hVPSvqO46RdR3GrCGVdmjVkHdUdxFOcHC77EH74zk+9X4dJBDQlIrWPuKzss1tI5JAxvLOQ2uDupAUYIC7ZzVX9TdDeSRbaRnke2WUbMXm7rZZhHGoxjyKg6lxs+M4ABDonoXW4ruBLiFgyuoPDKxU4GVbUkBlPBH2IrPrmT0B68n6Nc/L3KyCAkCSJlYMvvh1D41+ok8eWAM+2OlbO8SWNZYmDo4DKynIIPsQaD2pWF1PrVvbgG4mjiDHAMjqmTkDjJ/JH+M1qv1l8e4RG8XTg7S4GJmUBF88N4ycnxHBxjzH4xQX71f69tOnIe9IDLrlIQyiR/fGATwMg8n/ycA88+sPWN31MmSWQ9sABYoe4IQcqOQeSSSck/lfbIFfNh0a6vCbxmmLNIxMoBlydlBVFVvrCyFwGZchcDPvU50mK2nmbMsgaQZkMsXZ1BdO4UaNypG+R55B1AzklgGP0foySQI8rW0ayNqxEgbUuJArCMAtHoSFdfFW0GWPNTFzcIJZonbtLsnbdyiryzOVYaqoJ3J2HiXUkkhmK5Fjb9y3lhl1kjLfpSBu4ysHZAAqsdUbvsA2jDMmxV1ytRtgCE0mtu8YU/RuoJpEYiMnaMSICJVwgCowDBnUakHNBk9UYOrC5SAwB/CSCWGGJCwAGgUsDESoYrjIMjMWUbVVsTXksVlaRBXbVGZEduGZsySsB+0PqW1PiX5w5DZd319lZo7OFWaTbZebrLKzf9Io7EqUCkg7fQDnxBrcHwu+HS2EZnmVGuZSTuEdSqNg6YflW/OMewH2JIWP0h6Wi6fax20QHiPJ8DZ29ySQATycDPsAB9qm6UoFKUoFKUoFKUoFKUoFKUoFKUoFeN3apKjRyKro4wyuAykH7EHgj+K9qUHKbxnpPUXhniilKyciVY2jKn6XIQkKSrEheCAw/xU703q8EbXKWYulu5gUJuO0riPyLFWymkjtrnYZwTjJwDbfj76dIWLqESnCntzlc8o2NSwA5XI1JJ+6D/ABXuj9euO3FJGY5LWFEVe5qk0QWQahzJsSNk5ZBoQnGurKofSzQpKbGVTcOOF7LTGMOyLkIwXLEa4ViCuF5zgayV9DcPFIFSW3LxaMEUW66JzCu1wMFAu30aMcsDnxBzLTpSQhO1MIIrlS8zxFYZpHDgSRQ7YMUIzkfuwpHBArD6rHbp+gba5YXLgiSOWZ5MiTKnfUq3u55z/pn7UFQ6h0kPAlt89A4Q5G/dX5cMzbJEoyZFfbZjyP0uM+JbG9O+suqWam3tJ8IzAgMq3BJdNRrhWORr9A9iMEHBFWPqHT4LZhb/AD0kDnB/QjaR9yZNhJJGwLFA2vtgavwSSTYOq9O+Uto2niW8zcFgywyRTqxZpNnZGBUjtqNSCcqF4GMBrbrfT7y7JnuJDMVUEv3DIp21AdQq4RcGNSMDkrnGam7LocscUEiwxp2kkLv3I5kwojRiwUSceWT4nGT/AGjFna5BtEktYTNa6mGa23O0arsBsA3syv8AX7HIJwAgXwSwSJEFq10khTLCZJPE6s5UnwVdlhBJwDgk41OAHik63BVUjEaO6tCqiMNE6jJIIRmKKixnT6pCCwHJzLXF2sbl38zZx4SSTYSodS7FxjUrlwEOcYOp+5XC7zmNYrqRZWQEQ3TJKveikTKkZztIDpouOduCCrEeN51eY3UsiRi4E5RJoULO2UVVY5AV9sx+MgUoNnA2PiwU666EXmEsF0qOwLmENcCVGRNnGFj5G4wMe2Mft2Ht1n1M0c0oTtp3ECs6LrhmjwJFxlo11kwRlv3kH6QuN1OCO2nUQXGYymxmyJHJYMMKNEzqTsM84KNgcVK/D70SnVZjGGZbS3Ys8gKCR9tdEKFiF+lm21xyw96C0/A30PuqdSuFU6k/LlTIjD60fZcBGU+4Iyc5yeMDddeVraJEixxoqIgwqqAqgD2AA4Ar1oFKUoFKUoFKUoFKUoFKUoFKUoFKUoFKrHXPiT060yJrlNhjwTMjcqWHC5wCB7+2SORmte9b+O0sxEHT7ftyMQN5hvjbQAhY88gtznPA9snAC7fFjrlrB06WO5G/fUxxxgcs35BwQuv1bY4xxk4FaE9F3trDct82xW3dJVKpyThdo+cg++CrFSCft74/eow311I1zcOZZEcbd1u2I/1CNRuwURksw4OBj9uObF0v0E7zMG1Masjd62kDMgIDoqKwcSqoYJhDgYGXKig+j1WzhglnhaW5aIjt9xGQI8jNqJjqcouuQNwjFD4jJJyfSnX5RD3bmJpWlYGAbMERkMZaQIhGSWZMBRszBhkktXp6ivbVIlitLXb51gmTCFGgCgEdoDeYyKHJz4uvtwDXzZW29/KsEqpHGJFBjeNggUEkLksWbXb6cElgdsruQl7O0wZstaW94SiwyEs0413322yEcgNgjDHng8Go3o96Yy80F5JeGPLyRLlkbbR9yGzqASE5UkHP042FWeVLW5dp5m3jJAWNWMgOp0cNko2CEOxOT5Z9lrJ9L9q2juLouZI/CMExYTLgY3DfcAq2o2XZOSAVYBaOp3tsEbqNksYVspLbyu66bhcrlHAA/Rca8hmmbnBBGfbGO5a3lmtHY3EjxyCOVpFGVdDjV8EoJjyM+GcMNSpgr+SE2CoLedFdppolt2jldlCQoXlLbBU5ZdlwDoNcDAH1Zusa2wWPuws+NWYRkyrozOddQ2VaMttgMh+xQ0GXadbf5SNlgkVEyioikPggkySAtqQRJNgFFGXxkhthX+odTGHjjKNI7qUkEaxSHXvbbBVVmkJUcFyct7+wP2vp8Swr2Mm3WSSUGRTs5T3VpdSq5ESlQ+g82JYZXeD6z1+RhJFFKjpdOV1RV7uI2VYlOqbKumCFHv5j7kEMSHu313HZQBjs3bUMe6yrkEnZudEwW4IGF+2a6h9L+n0srSK1jJIiUAsc5J9yeSSAWJIGeBx9qq/wl+Hq9Otu5J5XE4Bc8+Ixwg8iDjJ8uCc+wxV9oFKUoFKUoFKUoFKUoFKUoFK87i5RF2dlVRjLMQo5OByeOSQKo/X/AI0dMtuFlNw+GOIAHAwSPJiQByP5OOcHIyF8rEvurwQ4700ceSAN3VM5OB7n7nitE9Y+LPVbpu3E0NjumVXZDIcnABaTlWbbK4UHxBHB2quDpk18iXVxcLJJIjLmbyZyhVMAxh2CrsnLBRsG9wS9Btfrnx9sITrCslwQzK2ngowPEhmGGVj7EfYE/jOtPUHxJ6heE3IneCEnVUty2VCOrF/cAyLvECQy57gHsDiHE8cabRRqJ5CmsmhCRogIbg4VnYdslsYK75A3YVZ+pCWGe1jUhY5Ydn0SMgtIxEhx9BwSuQBpmMnHJFBWbT0sTF81mMQu2vcP/Mc/WAsbANuQjHzOArDOM5Nt6R6OVXiaMo8LF2a4KujSZUEgA5lUL5eOAwKZBO5K5lvbhZJIpyJ/mFZYBI8THgYDqSQ4Ux7LlVb2OuSdRN2nS1S2RVk+n9TaNQWyxEchznU64RlJ3cJhSOMMGLa9Em+WktLgNFFBKksZtwyltCAQ0Uuzdxt+6BkgnA/FSAv1mSWFm7cc+In5jJVR4kBolXMj6YIDMAc/jy9rudlWNJVYyFmV/q1CntLpIyjty3GoVRngEqv8j8i6qUiieFIVNwiyExlmbVixZQ7tuqBmZhhcDJGMZYBD2fTUsi1vLKWnjVpQYhFIkTCNQCO8q6yFVQ78BfEZGMmtO8cMHysag3EpBkcwhpEI2I1LDllZmjLcY8uDgird6j61PDJHNDgHthzIAFLgHGjtypCo23vwTsVOCor/AFfpEUxm7LySyhgHRCGQF3JYTlQsmug1PbBGVJLcnAV6Qz3cQjuoyroB27594yqruT3tUbuJhDgk7A5wWBxXpL1Q9PT5WOAYOrSGfJdiWUle35JkAAA6uBgkEk8Y/qya+uMIcvHEMLbxImkGQuPBRwvJVWIHHOSDzF9dgmluo4G8xFHGhJDooEcSKxO+CoARs7YCkN7c0F0iuxdNC8dsskj57yyHW2VAyhVRnGsQKq7ErhkOdcAGNoS59ZlGaG2UfLAyKm65dtuc76o6n6M4cHVRnJzn0Pp1phbtuoRYowAA8juxZtgmqBSAnJb3CFfqI5s3qhAB8v3JJu64ebQrImzMiNqqj3/0tsrttgkF80EVZq3y8VpL3FjeP5udUBXuoqKyKu5yFMYSLgNyp+rHOF8KjHcddRpjhvJkWFAseyLkDjhY1VTj84X8mvD1BZ3CXBhe68IpOCzystoh1RNwATF4tGAFJyQMkFSKirSUwXPzNpMHNu4ZCUFqJCWxoqh99CADrwSGbgZyQ6zpVO9B/E+16moVWEdwANoWOCSRk6E43UYPsMjHI5BNxoFKUoFKUoFKUoFKUoKx6w+Itl00YuJMyEZWGPDSHOcHGcKvB5JA4rWXVPjveTB/kreOBVQ5eYmZ8+wAC4CsSQFDAgnj70+K/wAOrx76e9gt3uEmRcGJlLxsERCDGwJcYUka4xt7jAqhTLcwb92zuFi7MkKmaBw2Gd3ViWGocMVJP8H/ADQLzrElx3Zry4uLnEoURbsBqRIxONTGACqMADjg8Y8hl2Xp7uSfLwSKTrkgoQW8YmChZCMkvyuFBw3PvrUNN6smcLknKxahz5HhpRkMfJRpK0Y548cYwMSNr630RiFQzNp+p21iddJMjDI3KsCSwOOSuMBASE71bo9zBZPDejSYIrJKNZZBDvho1cP5ISdhHlcAOeRwP3ptsqTW1/NcIqt2e66ufmVYjuFiq+QD6lQTkFfsCcVXJfUkcgIlyqtEqGOPGrgL9RK/Q+w25B+w9hivu19RplXkw7bBZWZSz4VIlidWPtro/GMHgEHOQF3g6wBex20jqJInHZcApDhXCsjKow0bJG0ilcc5XgEaxkXXzd2ZldATazjJC/8ASDHCEkkkxAB8LgeQOdtsVBXfWYFiDdzuzR4EYMu/6ZUgqSYhrhWUKgZsYcEggAp+rwLK7QuqRtMJi2weQAFv0grbBsGThs/6QbnxJDYdtLB86ht48qTGSUVFclWZUVi+oy6qDvlce+TlSfSO9lnjmE57B0xHrqFj1ldmVT5N3DqUJIX2wMHFVVvXHb2ZnhciVvlijq/bVYZkDFUUMeTCRuD9J9sZGFb+qIpoE7jxxSQFmLrEiswA/SRGXOGVw4DcHzJHBbIX7pKmLAjiEzGOQL9JO5dmRmHOn7gGYeOw5PJry6XdyzRsbnC6uQq6MZPCNmZcD6PFUOupwXAx+0a/h9RJ2o1llV8E5HcxywGXwASCqrrtyT442OQZmH1pFcB45JFXbcK/O2SYCADqWVfA+IxtgHBbIULz1jqyFEWOeNIpIiWdHRmymhSNWIJj85QPFCQOFGeRXemdNhWS47CRtJMjC3V417gHu5Y68NlX8tth+4E4AyOk2saEM0ypsmO1DG6bAAPLKxI3CgI6jcMSynkhqwoek2twJkSVwwwiC5KIHjBJxGWGMsxLaMVwCQFUeQCuLGjSSzyRNHMsihpDK8cakLypEaDV91AZs8N9z++yWt0ixzFrdCi4RHMYhUvmcMcgMcEmXP4K8E5rJuI8hUue3JLGzDKsz9xAF8O6cty68MPbtsp4NfN8EjdbYWqmUjAUyTtGhOpG+8wHcUBmOGGdTyQooJC2shHcbPlI44jgyO0TSyOsWsqRlt0U6MmwHCrjk5NUrrV1NK9okqMturRNKNlaQ84furnywqysuTwpJOCxx6380cxVlLI4j8/04yoYSblyqAMsUYaXyO+ojUbf3S0NmHjCxyLYmNiEaSM7nIbd9idArkEhNQAGGAOCQq8XTNr0PfIMXveleIkPcImkkok9xoCeRsQxCZ9q9OmGI211ci3khijkjjlO8cpMchbI1dQO4raHGNT4jCkBqn+pelYZbqSZbl7eTtkZURDgxtnbDgFjEGLKCAMY58tIm3it5LCRo3aIS7bwBGaPuIYtAD3WbUKVCtIdS5Un3woQ/WfS7Qlbi2kdmbDxyRd1WIcMc41LKwGCeRj2wfetnfDf4yPcTG06iqROT+nJkopJKhYiGydjng7En/yaNJ0a4ghtGB1kEjdpkYhnDOwwDkbnc4zgMQRzjAWJ9RWEElxKYpCNnLqxUjQFnZCxDZxrqC7AYz7EeVB1XStH/Dn4xyQsll1VuNRpcMQSBqx/UOTseFUH3BJB9q3cjggEEEH2I5FB9UpSgUpSgUpSgUpSgxZulwuCGijYEakMikEZzg5HIzzj81h3PpKxkJMlnbuTnJaCJic+/JX71LUoIM+henYC/IWuB7DsRcc5/t/PNfB9AdM/9vtf/rxfz/2/zU/SghYPRPT0wUsrZcHYYhjGDjGfb3xXsfStlkH5S3yqhQexFkADAA8eABxj8VKUoIlPSNiCCLK2BHsRBECP/wA15yeiunsctY2pP828J++f7fzzU1Sgiv8A0pZYx8nb4znHYiPJOSfp9881rH41ek7a2hS/gURShhFhO2inKnTAbxXXUk6rkgnkAZG461l/UFLjpQGAdp0GTtxgOcjHGeMeXHJ++KCl9F6tGiSy9qN7hXG6x9xYTHhAxI8EKmUchQQSPsoXHw9xO8fctLWMvs8ZKRNIoK9nUom7FCAHZRnkoDgHGvh6MtQYN4nt2LssXbZ2RFGivu2GQghgPYt5KxHkFqSufUJjOk8KBJCwe1gDRyAggIxkUn9YOgcM3OPvxQeXULjqSyJcokq9uMs6DVwoVVGdU2UAIIxyQWwdgoIqUHV5po5LmZYAbWMgyGFD3d9lQDbghtSNQAQFJyN8iuW9vJN521+q9kBwZZpYzkjLAEqQNScZLalwxx5YOb6juIoEeJp1MJ5FuzyzlTqqb7K2CzSCUjZgSCpGMZUMbrt8nyKJrEhkkDymBBEkiqs4QOGLO7MyPp7gFNscrXo/Uo4i7yDdoIEc57pEjGMhGMbhWz3mhLHxGyyE52UCsejvSd91IyfLAGNThndl4Y5ZTgsDyVwSA2Mk4NfnV7a+tSY7uCSHJVAwXcEpmTRcYBQs4bCHGVB8iCSGwbeKHE8skckhYYIILKxIMbA6+TbbMe2WLjcKF2JFRHqHrsUAtJFhTshmUxRrCuMt9Souyhu35KQSdmOT7qYLoXqHlXe4DqGZ1WR33DhWYtrudSHOwYkj3Ynbg5Vr1beRy0g0dRHGsjeOq+II8QVGqKGJGCrtsQM4D5s3e56j8y4UxROYoUiHbWQLkpGpRc9tsrtJhsd1fYsCMjpXXpZo3uDFDLctKBFviSSMbL5KrhgoBeFA7qcBGAwaz77qtv2YS+olVshou/qUG/bk1YNhMKZFCknLOdT5E4V5M1tP28qi2i9tjC6Fy7KqM+shOrcIAcALleQRhQxLroLXRKRRveT5AeUksMrtsikMSVViqFySvkCAoClpH0z6r6j0RkSeMy2rKC8QLN2MuzMAcYEg3JKnOeOcYNRXzziCFYkHc3TtxuA6v5SNgqzfvM2pJ9wijgOyDAtJQpcxrG6xIqzPcKJkRi+m0axgrzuxwVbI3PNB0r6Z9VW1/Cs9tIGUjlTgOnJGHXOVOQf84yMjmpeuX+kiWC6SexneGc7IwFsqRnUjIZFZgIgRhmPtqWxwcbe9J/GO3uWjhuY2tZZANS5Bhfj9snsMkMAD74HJJxQbCpQGlApSlApSlApSlApSlApSlApSlArTH9RdzkWcJYBS7s3kp+wAJQfqYHl5A49xgnFbnrn/APqKuGe9toFycREhcJ7sx5BHmSQuMHjgY9zQVv0+IWhdZpJEjw4R4hNJ9k4IYgFVOrAagju8kj6bKnUooYI7aeESW0ymRWdJX3cIcOjRM2HGoTtBlChcHAbxrvpbp1tJAY7naMO0Za4yQkQdTrlDgnyydhhcE8/Tt79K6Td2lziBIb+MsyZXa5QlkVsaxyZGVA+rBIVs5CUFo6fd2TXRhigiZ1Eh2njbtrgPsr7GQqFwPIsQowBgZDa/6/1MrG2qAyTAGSYNGqBdj4Qoh+ktqTIfI/hQTtb4erOscg7UdnPIXypEaxgJqj/9ZjJu+SoUsqeKnBJDCnw2rdR6lDCrEFjGg80BXAUOQNVAIILa6+w+/vQdCfCv08lr0y3wirJLGskjAYLFhsNs85AYD/arH1Po0Fwus8SyAHI2HIPPIPuDyeR+TWVGgAAHsBgV9UGuup/Anpso/TV4sRlFAYsq5ctv5eRcEkcsRg4xwMUHrH9Pl8jhra4SbL4yxMTKvHkck55zkDPt/OB0HSg5hvendVgWNbu1nKwlxE6o7Muq4PnGwOqqA6sT7oPcZFRtv15F7UZV7fWYXDvl/bDGMKupBbU5VsAEyftGSesKjer+m7W6V0uII5A4CsSo2IU5UbDy4OSOeM0HNFjMkXdmiJQqGhUM8c6yNLGySfT451YFR5Lzgv8AST89amld5I2ErSzN5xAbSnUuIw4GfNTzhScZAK+Nbd6j8ArEne2klgbIIHEyDBJ9n5Ocj3b7VQ+u/DLq1q+0cCzR7ZLWjBZCCcFQCAyAj9qqVGfvzkIa86NHG1rayXAVvllaVGcCFCZTIqyNHjOUkYHJBGRhjkCq5cy7xAMqquxdXRWwGYZEWS+oX78jK5/BrIv78B5kMckE0sjK43woQuP0yuMkLqB444/xisDpyoGV217SSZy+ctynGqk4wBt9xxjJ4BDYno34pT9KZLW5Yz25C+OdngXyA0I+pSgV9TjA/BzW+uidcgu4VuLeQSRuOCD7flSPsw+4PIrkaOdk7TKp2dnkAyMMAylQRn6doj+Cal7D1VLYXXzFm7omT4HxibGpKGMkkp7qCSGOQ2Qcig6xpWP0+5MkUchUoXRWKH3UkA6n+RnFKDIpSlApSlApSlApSlApSlArnT46yA9XQNkDsIvKZ4ZpRlfHkc5yMkH7gjA6Lrmb4u7SdauSuP0Y02JJXXwTB8n5OWA4GOfp9yQwukdSESMsqt2UiAbKOwOzDU45UeSHUv7MzMAOEEs1jIZe30m8FxACZRBOqK8OSfcT/ZSPJgRgNzjbnDWS5uLZbqOAXCPF8vJG+0jholyxTB3KaFX/AIO54xk4lrPEg+XPT8XK5XUzTBSwKKFCISxcuMEAjOxB/ID29QzyJApuFWVS7FWjniaMHw3QKpwj6k5kA8sJ4nUsbH/Tv0EvdT3jKNUj1Qt5HZz9jnGQqEHIz5D886+9Q9SDhYSzMy4y2zLECQNlCPkArJnLjUHy4xXSHwp9OCz6ZAmuHlHdk8g3k4H3AA4UKP8Ab7+9Bb6UpQKUpQKUpQKUpQYHVeg21yutxBHKCMeaK33zwTyOQDxVM658D+m3DF1V4mIUDRvAaoUUan7fSeCM6jnk52FSg0Lc/wBPF2rZjvIpRj/U7kR4XC+wk49h7jjI4qS9NfABg6PfzgpGwPZiLMrcLtszAYUso4C51A5zzW6KUH5ilftKBSlKBSlKBSlKBSlKBSlKBXI/qnqAfqd3NiOMmeQhJEZhkMcggBlLHHOeMsfb7dbSOACScADJJ/iuPbOISzyMJIEDs3gxMcTZLEBdlOqZ0wW1xkcjBICQxI9ohikhlEZ8o9UjlThTwcqWXLMPDPtkjBr8nnkjj3M6Rh1UpHbtHucbaBmjAwyHV8YycnkMRnMvbV5UVntCs6ylT8rIMLrrn9KMtps5B8QoJLEe+KgupHturIZ4mAORPljkjyKnUcM23uMjjPPJCW+HnRR1DqcULr+nnZlDrgBRk8PksCFx+eRyK6wArTn9PXo/twv1CQeUuUiyGGEBGx54OzADI/sPPPG46BSlKBSlKBSlKBSlKBSlKBSlKBSlKBSlKBSlKBSlKBSlKBSlKCN9S3Ris7mUZykEjcEqfFGPuPb2965L6TYhwoEaS8klO4IpWBXGFO37cEjxPJ5DDgdX+rwpsLsN9Jt5c8KeO232YhT/ALkD+RXLEFjuluhh7hkAbxG7lUeXcqyEYIRcFGyeARjIoM/54xRGJLu5txoCIV3/AHAsS5UqpUnADceLA4I4rDs+mydQvYLOBmkHigdi5AHu74cnUAZOOBx9IJxU96j6hJbLi0u70IdhIrzQyKA+pQZgkfBIDE7Bc4JGMkVcf6efSZxL1OUctmKL3zwf1G/HJAXP8PQbh6V02O3hjgiGEiUKo4HAH8ADJ9z/ACay6UoFKUoFKUoFKUoFKUoFKUoFKUoFKUoFKUoFKUoFKUoFKUoFKUoIj1dYNPY3MKnDSQOoOSvJU4yQDgfng8Vy56d648KAhyCGxgNJkfTklVJBXXI+n6lT3xiuuq0b64+B1y14Zum6iOYlnVn7YjJOT/JQ54A9qDWFp043V3Hb24G07BQ2o52bksqYVQFOSMcBP856z6H0hLW3ito86QoEGfc4Huf5J5/3ql/DL4TR9N/XmYTXTDG4zpGPuqZ5JP3Y/bjA5zsKgUpSgUpSgUpSgUpSgUpSgUpSgUpSgUpSg//Z"/>
          <p:cNvSpPr>
            <a:spLocks noChangeAspect="1" noChangeArrowheads="1"/>
          </p:cNvSpPr>
          <p:nvPr/>
        </p:nvSpPr>
        <p:spPr bwMode="auto">
          <a:xfrm>
            <a:off x="155575" y="-2947988"/>
            <a:ext cx="6257925" cy="6153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hISERURERIWFRUUFx4aGBYVFRQTFxshHRoWHx0bHh0YHSYeGxojGxkYHy8gJScrLC0uGB8zQTAqNyYrLCkBCQoKBQUFDQUFDSkYEhgpKSkpKSkpKSkpKSkpKSkpKSkpKSkpKSkpKSkpKSkpKSkpKSkpKSkpKSkpKSkpKSkpKf/AABEIAN8A4gMBIgACEQEDEQH/xAAcAAEAAgMBAQEAAAAAAAAAAAAABQYEBwgDAgH/xAA3EAACAQQBAwIFAwMCBQUAAAABAgMABBESIQUTIgYxBxQyQVEjQmEIUnFDgRUkM2KhFlWRlKL/xAAUAQEAAAAAAAAAAAAAAAAAAAAA/8QAFBEBAAAAAAAAAAAAAAAAAAAAAP/aAAwDAQACEQMRAD8A3jSlKBSlKBSlKBWnPi969u4bwWVtK0KCEO7JqrsWLfvb6FUKOV5JJH+Nx1pD+oKxaO4tLxQSHUxNgA40cOuMg4YhnH8gEe2chD+jvi5d2k3/ADcklxaFgrmQhpIiSQCG4L8AkggZweBjnf8AYX8c8azQurxuMq6nII/zXOvS5MW0clxwHZ1RAiy52K4kddkOoD5GcL4EDXIzJ/Cf10bG7fp83EEs7BTo6dtvs2CMhGwo1P0+/AzQb/pSlApSlApSlApSlApSlApSlApSlApSlApSlApSlApSlApSlApSlAqofFf0+LvpdwgC7xr3UZl21KctjAJyUDLx/dVvr8YZGKDkzpvUYkkEwRpddWSLgorHtZLAhix3+x1DMgJ4bSrKnRXvbVXaQCQyCMttngAIpIRVdUIT6nDAKo9j9UfB0eaC4uenB4l1nyEmX9OT+wMSCMFeQmckjOfEZnvUnT7K0jEc8URuEBJaJrgxoW1zsqlj9WBnYY7ijBB5C8/C/wBc7n/hdyxa5tww726SJMFfAwwY5cKycZJOCfzWyK5e63mQW13DGEnLx/LdiHSJyme4ckeTLKqjcsc4bOAFJ3V8LviIvU7fD4W5iAEq8Db/AL1AP0k8H8H/ACKC70pSgUpSgUpSgUpSgUpSgUrG6j1KKCNpp5FjjT6nchVGSAMk/wAkD/etKfEP4090m26fI8AVmV7jwIf3GFADHQg7B8qfag2V6h+J3TrMlZbgFwMlIgZWHtgHXgE54yRnB/BrO9M+tbO/DfKzBmT642BSRftyrAH34z7Vy5/wQFxGGy7sq8qyKNgupOybbAnBGuTqfuRm9fBVJF6wV4GsMivr3CODHwcnxOccHGNfbOKDoWlKUClKUClKUClKUClKUClKUGhPjn0KaDqEN/A7KZ17ewcRlXVcDDbZGVwfYDj3yahZPVk8Uiw20p7hjRnm7ccru+FcouI/oDkgEAksvucLjcvxY9OfOdMnRVDSRr3I/FWbKkEhc4wWUFcg/f7+x5s6Z1HtQGSJStwsqkzcthAp4GeASxyT/Ce2CSFksOkqzxS3GkpYF0t7dysm3kyq4jRmjLHgnORkZ5ArC6xc3Vnd/NL3LW4BzHGE4VcsNG2dm9lGAwIYZqT6f0CU9sg/LSKge4keWMuiyAFNFz3SwiIZlzsNxgDhT8wxPcFpFjnaBY9CzqhYlhlGkdvqJfTKjPiQmRkEhuv4efEaHqcIPCTqB3IsscEl8YJUBshC2BnGeauFchstz024S5hbtSgEoMIZEVkGGKkFRsjH2Jxk+2QT016G9aQ9StVnjwr87xbq7p5MBtr7ba5GQOKCxUpSgUpSgUpXxNMqKWdgqqMksQAB+STwBQfdUf138V7Xp4aNCJ7kcdlW+nGpJkIzoNTn2yf/AJIpnxK+MLyB7PpYc/te5XK/3Blj4BznGHB/OPzVHsOgOiLLLIVMiLOrt9Mq7RcAlH1bdCdmH844KsHp6k631HqLNNdM6RBjH20UlF+t1QIOJXKg6ucY0ySMA1H23SgZWSIJJDnMkUrlWXCJls6jhGLDeME4X21OGsD9AkggPfjD7Z7czCRw+Ei1QFDhAgDLsHAXyX2BYwbro5klSFY1UoyRynRnVgGbAZz5KV5GFw/HsaD16q626NCGHJU6MWwuMBkKqMZUmXyU598ZKqV3P8HPTD21oZ5+Zroh2beOTKjPbIdMhgVO2cnlifvWsPh76abqXUhIUBtIHcsCwIwc4jIDHlic/fI28jiujVUAYAwB7AUH7SlKBSlKBSlKBSlKBSlKBSlKARXM3qzpUnT+oXiaMolZ2tljQqJO9woXHGIQzNx7Oi+3GOma1b8efTcktot7AW3tshwpfJjbG3CnGAQGOfsPfigot5YzbmS5VpL+6dO0hCRuhGGMjruSMsO2sbY8AxIXxAkeqxSyW0MUt5/yUKqrsXMoLEsSqsi/qlQyoqLnhRkLsMV308U7ErwzMs/y0jNK2Iw/OHiGGDnCkkFiQSI/EZqVtPT0MTpbsjXM0hy9vHIYlibjUFyTysZYsNSF+5BGKD1urC0vInS2VmEa9yXZmwkUQAREZ8MGZY4VdiMKAx49hVPSvqO46RdR3GrCGVdmjVkHdUdxFOcHC77EH74zk+9X4dJBDQlIrWPuKzss1tI5JAxvLOQ2uDupAUYIC7ZzVX9TdDeSRbaRnke2WUbMXm7rZZhHGoxjyKg6lxs+M4ABDonoXW4ruBLiFgyuoPDKxU4GVbUkBlPBH2IrPrmT0B68n6Nc/L3KyCAkCSJlYMvvh1D41+ok8eWAM+2OlbO8SWNZYmDo4DKynIIPsQaD2pWF1PrVvbgG4mjiDHAMjqmTkDjJ/JH+M1qv1l8e4RG8XTg7S4GJmUBF88N4ycnxHBxjzH4xQX71f69tOnIe9IDLrlIQyiR/fGATwMg8n/ycA88+sPWN31MmSWQ9sABYoe4IQcqOQeSSSck/lfbIFfNh0a6vCbxmmLNIxMoBlydlBVFVvrCyFwGZchcDPvU50mK2nmbMsgaQZkMsXZ1BdO4UaNypG+R55B1AzklgGP0foySQI8rW0ayNqxEgbUuJArCMAtHoSFdfFW0GWPNTFzcIJZonbtLsnbdyiryzOVYaqoJ3J2HiXUkkhmK5Fjb9y3lhl1kjLfpSBu4ysHZAAqsdUbvsA2jDMmxV1ytRtgCE0mtu8YU/RuoJpEYiMnaMSICJVwgCowDBnUakHNBk9UYOrC5SAwB/CSCWGGJCwAGgUsDESoYrjIMjMWUbVVsTXksVlaRBXbVGZEduGZsySsB+0PqW1PiX5w5DZd319lZo7OFWaTbZebrLKzf9Io7EqUCkg7fQDnxBrcHwu+HS2EZnmVGuZSTuEdSqNg6YflW/OMewH2JIWP0h6Wi6fax20QHiPJ8DZ29ySQATycDPsAB9qm6UoFKUoFKUoFKUoFKUoFKUoFKUoFeN3apKjRyKro4wyuAykH7EHgj+K9qUHKbxnpPUXhniilKyciVY2jKn6XIQkKSrEheCAw/xU703q8EbXKWYulu5gUJuO0riPyLFWymkjtrnYZwTjJwDbfj76dIWLqESnCntzlc8o2NSwA5XI1JJ+6D/ABXuj9euO3FJGY5LWFEVe5qk0QWQahzJsSNk5ZBoQnGurKofSzQpKbGVTcOOF7LTGMOyLkIwXLEa4ViCuF5zgayV9DcPFIFSW3LxaMEUW66JzCu1wMFAu30aMcsDnxBzLTpSQhO1MIIrlS8zxFYZpHDgSRQ7YMUIzkfuwpHBArD6rHbp+gba5YXLgiSOWZ5MiTKnfUq3u55z/pn7UFQ6h0kPAlt89A4Q5G/dX5cMzbJEoyZFfbZjyP0uM+JbG9O+suqWam3tJ8IzAgMq3BJdNRrhWORr9A9iMEHBFWPqHT4LZhb/AD0kDnB/QjaR9yZNhJJGwLFA2vtgavwSSTYOq9O+Uto2niW8zcFgywyRTqxZpNnZGBUjtqNSCcqF4GMBrbrfT7y7JnuJDMVUEv3DIp21AdQq4RcGNSMDkrnGam7LocscUEiwxp2kkLv3I5kwojRiwUSceWT4nGT/AGjFna5BtEktYTNa6mGa23O0arsBsA3syv8AX7HIJwAgXwSwSJEFq10khTLCZJPE6s5UnwVdlhBJwDgk41OAHik63BVUjEaO6tCqiMNE6jJIIRmKKixnT6pCCwHJzLXF2sbl38zZx4SSTYSodS7FxjUrlwEOcYOp+5XC7zmNYrqRZWQEQ3TJKveikTKkZztIDpouOduCCrEeN51eY3UsiRi4E5RJoULO2UVVY5AV9sx+MgUoNnA2PiwU666EXmEsF0qOwLmENcCVGRNnGFj5G4wMe2Mft2Ht1n1M0c0oTtp3ECs6LrhmjwJFxlo11kwRlv3kH6QuN1OCO2nUQXGYymxmyJHJYMMKNEzqTsM84KNgcVK/D70SnVZjGGZbS3Ys8gKCR9tdEKFiF+lm21xyw96C0/A30PuqdSuFU6k/LlTIjD60fZcBGU+4Iyc5yeMDddeVraJEixxoqIgwqqAqgD2AA4Ar1oFKUoFKUoFKUoFKUoFKUoFKUoFKUoFKrHXPiT060yJrlNhjwTMjcqWHC5wCB7+2SORmte9b+O0sxEHT7ftyMQN5hvjbQAhY88gtznPA9snAC7fFjrlrB06WO5G/fUxxxgcs35BwQuv1bY4xxk4FaE9F3trDct82xW3dJVKpyThdo+cg++CrFSCft74/eow311I1zcOZZEcbd1u2I/1CNRuwURksw4OBj9uObF0v0E7zMG1Masjd62kDMgIDoqKwcSqoYJhDgYGXKig+j1WzhglnhaW5aIjt9xGQI8jNqJjqcouuQNwjFD4jJJyfSnX5RD3bmJpWlYGAbMERkMZaQIhGSWZMBRszBhkktXp6ivbVIlitLXb51gmTCFGgCgEdoDeYyKHJz4uvtwDXzZW29/KsEqpHGJFBjeNggUEkLksWbXb6cElgdsruQl7O0wZstaW94SiwyEs0413322yEcgNgjDHng8Go3o96Yy80F5JeGPLyRLlkbbR9yGzqASE5UkHP042FWeVLW5dp5m3jJAWNWMgOp0cNko2CEOxOT5Z9lrJ9L9q2juLouZI/CMExYTLgY3DfcAq2o2XZOSAVYBaOp3tsEbqNksYVspLbyu66bhcrlHAA/Rca8hmmbnBBGfbGO5a3lmtHY3EjxyCOVpFGVdDjV8EoJjyM+GcMNSpgr+SE2CoLedFdppolt2jldlCQoXlLbBU5ZdlwDoNcDAH1Zusa2wWPuws+NWYRkyrozOddQ2VaMttgMh+xQ0GXadbf5SNlgkVEyioikPggkySAtqQRJNgFFGXxkhthX+odTGHjjKNI7qUkEaxSHXvbbBVVmkJUcFyct7+wP2vp8Swr2Mm3WSSUGRTs5T3VpdSq5ESlQ+g82JYZXeD6z1+RhJFFKjpdOV1RV7uI2VYlOqbKumCFHv5j7kEMSHu313HZQBjs3bUMe6yrkEnZudEwW4IGF+2a6h9L+n0srSK1jJIiUAsc5J9yeSSAWJIGeBx9qq/wl+Hq9Otu5J5XE4Bc8+Ixwg8iDjJ8uCc+wxV9oFKUoFKUoFKUoFKUoFKUoFK87i5RF2dlVRjLMQo5OByeOSQKo/X/AI0dMtuFlNw+GOIAHAwSPJiQByP5OOcHIyF8rEvurwQ4700ceSAN3VM5OB7n7nitE9Y+LPVbpu3E0NjumVXZDIcnABaTlWbbK4UHxBHB2quDpk18iXVxcLJJIjLmbyZyhVMAxh2CrsnLBRsG9wS9Btfrnx9sITrCslwQzK2ngowPEhmGGVj7EfYE/jOtPUHxJ6heE3IneCEnVUty2VCOrF/cAyLvECQy57gHsDiHE8cabRRqJ5CmsmhCRogIbg4VnYdslsYK75A3YVZ+pCWGe1jUhY5Ydn0SMgtIxEhx9BwSuQBpmMnHJFBWbT0sTF81mMQu2vcP/Mc/WAsbANuQjHzOArDOM5Nt6R6OVXiaMo8LF2a4KujSZUEgA5lUL5eOAwKZBO5K5lvbhZJIpyJ/mFZYBI8THgYDqSQ4Ux7LlVb2OuSdRN2nS1S2RVk+n9TaNQWyxEchznU64RlJ3cJhSOMMGLa9Em+WktLgNFFBKksZtwyltCAQ0Uuzdxt+6BkgnA/FSAv1mSWFm7cc+In5jJVR4kBolXMj6YIDMAc/jy9rudlWNJVYyFmV/q1CntLpIyjty3GoVRngEqv8j8i6qUiieFIVNwiyExlmbVixZQ7tuqBmZhhcDJGMZYBD2fTUsi1vLKWnjVpQYhFIkTCNQCO8q6yFVQ78BfEZGMmtO8cMHysag3EpBkcwhpEI2I1LDllZmjLcY8uDgird6j61PDJHNDgHthzIAFLgHGjtypCo23vwTsVOCor/AFfpEUxm7LySyhgHRCGQF3JYTlQsmug1PbBGVJLcnAV6Qz3cQjuoyroB27594yqruT3tUbuJhDgk7A5wWBxXpL1Q9PT5WOAYOrSGfJdiWUle35JkAAA6uBgkEk8Y/qya+uMIcvHEMLbxImkGQuPBRwvJVWIHHOSDzF9dgmluo4G8xFHGhJDooEcSKxO+CoARs7YCkN7c0F0iuxdNC8dsskj57yyHW2VAyhVRnGsQKq7ErhkOdcAGNoS59ZlGaG2UfLAyKm65dtuc76o6n6M4cHVRnJzn0Pp1phbtuoRYowAA8juxZtgmqBSAnJb3CFfqI5s3qhAB8v3JJu64ebQrImzMiNqqj3/0tsrttgkF80EVZq3y8VpL3FjeP5udUBXuoqKyKu5yFMYSLgNyp+rHOF8KjHcddRpjhvJkWFAseyLkDjhY1VTj84X8mvD1BZ3CXBhe68IpOCzystoh1RNwATF4tGAFJyQMkFSKirSUwXPzNpMHNu4ZCUFqJCWxoqh99CADrwSGbgZyQ6zpVO9B/E+16moVWEdwANoWOCSRk6E43UYPsMjHI5BNxoFKUoFKUoFKUoFKUoKx6w+Itl00YuJMyEZWGPDSHOcHGcKvB5JA4rWXVPjveTB/kreOBVQ5eYmZ8+wAC4CsSQFDAgnj70+K/wAOrx76e9gt3uEmRcGJlLxsERCDGwJcYUka4xt7jAqhTLcwb92zuFi7MkKmaBw2Gd3ViWGocMVJP8H/ADQLzrElx3Zry4uLnEoURbsBqRIxONTGACqMADjg8Y8hl2Xp7uSfLwSKTrkgoQW8YmChZCMkvyuFBw3PvrUNN6smcLknKxahz5HhpRkMfJRpK0Y548cYwMSNr630RiFQzNp+p21iddJMjDI3KsCSwOOSuMBASE71bo9zBZPDejSYIrJKNZZBDvho1cP5ISdhHlcAOeRwP3ptsqTW1/NcIqt2e66ufmVYjuFiq+QD6lQTkFfsCcVXJfUkcgIlyqtEqGOPGrgL9RK/Q+w25B+w9hivu19RplXkw7bBZWZSz4VIlidWPtro/GMHgEHOQF3g6wBex20jqJInHZcApDhXCsjKow0bJG0ilcc5XgEaxkXXzd2ZldATazjJC/8ASDHCEkkkxAB8LgeQOdtsVBXfWYFiDdzuzR4EYMu/6ZUgqSYhrhWUKgZsYcEggAp+rwLK7QuqRtMJi2weQAFv0grbBsGThs/6QbnxJDYdtLB86ht48qTGSUVFclWZUVi+oy6qDvlce+TlSfSO9lnjmE57B0xHrqFj1ldmVT5N3DqUJIX2wMHFVVvXHb2ZnhciVvlijq/bVYZkDFUUMeTCRuD9J9sZGFb+qIpoE7jxxSQFmLrEiswA/SRGXOGVw4DcHzJHBbIX7pKmLAjiEzGOQL9JO5dmRmHOn7gGYeOw5PJry6XdyzRsbnC6uQq6MZPCNmZcD6PFUOupwXAx+0a/h9RJ2o1llV8E5HcxywGXwASCqrrtyT442OQZmH1pFcB45JFXbcK/O2SYCADqWVfA+IxtgHBbIULz1jqyFEWOeNIpIiWdHRmymhSNWIJj85QPFCQOFGeRXemdNhWS47CRtJMjC3V417gHu5Y68NlX8tth+4E4AyOk2saEM0ypsmO1DG6bAAPLKxI3CgI6jcMSynkhqwoek2twJkSVwwwiC5KIHjBJxGWGMsxLaMVwCQFUeQCuLGjSSzyRNHMsihpDK8cakLypEaDV91AZs8N9z++yWt0ixzFrdCi4RHMYhUvmcMcgMcEmXP4K8E5rJuI8hUue3JLGzDKsz9xAF8O6cty68MPbtsp4NfN8EjdbYWqmUjAUyTtGhOpG+8wHcUBmOGGdTyQooJC2shHcbPlI44jgyO0TSyOsWsqRlt0U6MmwHCrjk5NUrrV1NK9okqMturRNKNlaQ84furnywqysuTwpJOCxx6380cxVlLI4j8/04yoYSblyqAMsUYaXyO+ojUbf3S0NmHjCxyLYmNiEaSM7nIbd9idArkEhNQAGGAOCQq8XTNr0PfIMXveleIkPcImkkok9xoCeRsQxCZ9q9OmGI211ci3khijkjjlO8cpMchbI1dQO4raHGNT4jCkBqn+pelYZbqSZbl7eTtkZURDgxtnbDgFjEGLKCAMY58tIm3it5LCRo3aIS7bwBGaPuIYtAD3WbUKVCtIdS5Un3woQ/WfS7Qlbi2kdmbDxyRd1WIcMc41LKwGCeRj2wfetnfDf4yPcTG06iqROT+nJkopJKhYiGydjng7En/yaNJ0a4ghtGB1kEjdpkYhnDOwwDkbnc4zgMQRzjAWJ9RWEElxKYpCNnLqxUjQFnZCxDZxrqC7AYz7EeVB1XStH/Dn4xyQsll1VuNRpcMQSBqx/UOTseFUH3BJB9q3cjggEEEH2I5FB9UpSgUpSgUpSgUpSgxZulwuCGijYEakMikEZzg5HIzzj81h3PpKxkJMlnbuTnJaCJic+/JX71LUoIM+henYC/IWuB7DsRcc5/t/PNfB9AdM/9vtf/rxfz/2/zU/SghYPRPT0wUsrZcHYYhjGDjGfb3xXsfStlkH5S3yqhQexFkADAA8eABxj8VKUoIlPSNiCCLK2BHsRBECP/wA15yeiunsctY2pP828J++f7fzzU1Sgiv8A0pZYx8nb4znHYiPJOSfp9881rH41ek7a2hS/gURShhFhO2inKnTAbxXXUk6rkgnkAZG461l/UFLjpQGAdp0GTtxgOcjHGeMeXHJ++KCl9F6tGiSy9qN7hXG6x9xYTHhAxI8EKmUchQQSPsoXHw9xO8fctLWMvs8ZKRNIoK9nUom7FCAHZRnkoDgHGvh6MtQYN4nt2LssXbZ2RFGivu2GQghgPYt5KxHkFqSufUJjOk8KBJCwe1gDRyAggIxkUn9YOgcM3OPvxQeXULjqSyJcokq9uMs6DVwoVVGdU2UAIIxyQWwdgoIqUHV5po5LmZYAbWMgyGFD3d9lQDbghtSNQAQFJyN8iuW9vJN521+q9kBwZZpYzkjLAEqQNScZLalwxx5YOb6juIoEeJp1MJ5FuzyzlTqqb7K2CzSCUjZgSCpGMZUMbrt8nyKJrEhkkDymBBEkiqs4QOGLO7MyPp7gFNscrXo/Uo4i7yDdoIEc57pEjGMhGMbhWz3mhLHxGyyE52UCsejvSd91IyfLAGNThndl4Y5ZTgsDyVwSA2Mk4NfnV7a+tSY7uCSHJVAwXcEpmTRcYBQs4bCHGVB8iCSGwbeKHE8skckhYYIILKxIMbA6+TbbMe2WLjcKF2JFRHqHrsUAtJFhTshmUxRrCuMt9Souyhu35KQSdmOT7qYLoXqHlXe4DqGZ1WR33DhWYtrudSHOwYkj3Ynbg5Vr1beRy0g0dRHGsjeOq+II8QVGqKGJGCrtsQM4D5s3e56j8y4UxROYoUiHbWQLkpGpRc9tsrtJhsd1fYsCMjpXXpZo3uDFDLctKBFviSSMbL5KrhgoBeFA7qcBGAwaz77qtv2YS+olVshou/qUG/bk1YNhMKZFCknLOdT5E4V5M1tP28qi2i9tjC6Fy7KqM+shOrcIAcALleQRhQxLroLXRKRRveT5AeUksMrtsikMSVViqFySvkCAoClpH0z6r6j0RkSeMy2rKC8QLN2MuzMAcYEg3JKnOeOcYNRXzziCFYkHc3TtxuA6v5SNgqzfvM2pJ9wijgOyDAtJQpcxrG6xIqzPcKJkRi+m0axgrzuxwVbI3PNB0r6Z9VW1/Cs9tIGUjlTgOnJGHXOVOQf84yMjmpeuX+kiWC6SexneGc7IwFsqRnUjIZFZgIgRhmPtqWxwcbe9J/GO3uWjhuY2tZZANS5Bhfj9snsMkMAD74HJJxQbCpQGlApSlApSlApSlApSlApSlApSlArTH9RdzkWcJYBS7s3kp+wAJQfqYHl5A49xgnFbnrn/APqKuGe9toFycREhcJ7sx5BHmSQuMHjgY9zQVv0+IWhdZpJEjw4R4hNJ9k4IYgFVOrAagju8kj6bKnUooYI7aeESW0ymRWdJX3cIcOjRM2HGoTtBlChcHAbxrvpbp1tJAY7naMO0Za4yQkQdTrlDgnyydhhcE8/Tt79K6Td2lziBIb+MsyZXa5QlkVsaxyZGVA+rBIVs5CUFo6fd2TXRhigiZ1Eh2njbtrgPsr7GQqFwPIsQowBgZDa/6/1MrG2qAyTAGSYNGqBdj4Qoh+ktqTIfI/hQTtb4erOscg7UdnPIXypEaxgJqj/9ZjJu+SoUsqeKnBJDCnw2rdR6lDCrEFjGg80BXAUOQNVAIILa6+w+/vQdCfCv08lr0y3wirJLGskjAYLFhsNs85AYD/arH1Po0Fwus8SyAHI2HIPPIPuDyeR+TWVGgAAHsBgV9UGuup/Anpso/TV4sRlFAYsq5ctv5eRcEkcsRg4xwMUHrH9Pl8jhra4SbL4yxMTKvHkck55zkDPt/OB0HSg5hvendVgWNbu1nKwlxE6o7Muq4PnGwOqqA6sT7oPcZFRtv15F7UZV7fWYXDvl/bDGMKupBbU5VsAEyftGSesKjer+m7W6V0uII5A4CsSo2IU5UbDy4OSOeM0HNFjMkXdmiJQqGhUM8c6yNLGySfT451YFR5Lzgv8AST89amld5I2ErSzN5xAbSnUuIw4GfNTzhScZAK+Nbd6j8ArEne2klgbIIHEyDBJ9n5Ocj3b7VQ+u/DLq1q+0cCzR7ZLWjBZCCcFQCAyAj9qqVGfvzkIa86NHG1rayXAVvllaVGcCFCZTIqyNHjOUkYHJBGRhjkCq5cy7xAMqquxdXRWwGYZEWS+oX78jK5/BrIv78B5kMckE0sjK43woQuP0yuMkLqB444/xisDpyoGV217SSZy+ctynGqk4wBt9xxjJ4BDYno34pT9KZLW5Yz25C+OdngXyA0I+pSgV9TjA/BzW+uidcgu4VuLeQSRuOCD7flSPsw+4PIrkaOdk7TKp2dnkAyMMAylQRn6doj+Cal7D1VLYXXzFm7omT4HxibGpKGMkkp7qCSGOQ2Qcig6xpWP0+5MkUchUoXRWKH3UkA6n+RnFKDIpSlApSlApSlApSlApSlArnT46yA9XQNkDsIvKZ4ZpRlfHkc5yMkH7gjA6Lrmb4u7SdauSuP0Y02JJXXwTB8n5OWA4GOfp9yQwukdSESMsqt2UiAbKOwOzDU45UeSHUv7MzMAOEEs1jIZe30m8FxACZRBOqK8OSfcT/ZSPJgRgNzjbnDWS5uLZbqOAXCPF8vJG+0jholyxTB3KaFX/AIO54xk4lrPEg+XPT8XK5XUzTBSwKKFCISxcuMEAjOxB/ID29QzyJApuFWVS7FWjniaMHw3QKpwj6k5kA8sJ4nUsbH/Tv0EvdT3jKNUj1Qt5HZz9jnGQqEHIz5D886+9Q9SDhYSzMy4y2zLECQNlCPkArJnLjUHy4xXSHwp9OCz6ZAmuHlHdk8g3k4H3AA4UKP8Ab7+9Bb6UpQKUpQKUpQKUpQYHVeg21yutxBHKCMeaK33zwTyOQDxVM658D+m3DF1V4mIUDRvAaoUUan7fSeCM6jnk52FSg0Lc/wBPF2rZjvIpRj/U7kR4XC+wk49h7jjI4qS9NfABg6PfzgpGwPZiLMrcLtszAYUso4C51A5zzW6KUH5ilftKBSlKBSlKBSlKBSlKBSlKBXI/qnqAfqd3NiOMmeQhJEZhkMcggBlLHHOeMsfb7dbSOACScADJJ/iuPbOISzyMJIEDs3gxMcTZLEBdlOqZ0wW1xkcjBICQxI9ohikhlEZ8o9UjlThTwcqWXLMPDPtkjBr8nnkjj3M6Rh1UpHbtHucbaBmjAwyHV8YycnkMRnMvbV5UVntCs6ylT8rIMLrrn9KMtps5B8QoJLEe+KgupHturIZ4mAORPljkjyKnUcM23uMjjPPJCW+HnRR1DqcULr+nnZlDrgBRk8PksCFx+eRyK6wArTn9PXo/twv1CQeUuUiyGGEBGx54OzADI/sPPPG46BSlKBSlKBSlKBSlKBSlKBSlKBSlKBSlKBSlKBSlKBSlKBSlKCN9S3Ris7mUZykEjcEqfFGPuPb2965L6TYhwoEaS8klO4IpWBXGFO37cEjxPJ5DDgdX+rwpsLsN9Jt5c8KeO232YhT/ALkD+RXLEFjuluhh7hkAbxG7lUeXcqyEYIRcFGyeARjIoM/54xRGJLu5txoCIV3/AHAsS5UqpUnADceLA4I4rDs+mydQvYLOBmkHigdi5AHu74cnUAZOOBx9IJxU96j6hJbLi0u70IdhIrzQyKA+pQZgkfBIDE7Bc4JGMkVcf6efSZxL1OUctmKL3zwf1G/HJAXP8PQbh6V02O3hjgiGEiUKo4HAH8ADJ9z/ACay6UoFKUoFKUoFKUoFKUoFKUoFKUoFKUoFKUoFKUoFKUoFKUoFKUoIj1dYNPY3MKnDSQOoOSvJU4yQDgfng8Vy56d648KAhyCGxgNJkfTklVJBXXI+n6lT3xiuuq0b64+B1y14Zum6iOYlnVn7YjJOT/JQ54A9qDWFp043V3Hb24G07BQ2o52bksqYVQFOSMcBP856z6H0hLW3ito86QoEGfc4Huf5J5/3ql/DL4TR9N/XmYTXTDG4zpGPuqZ5JP3Y/bjA5zsKgUpSgUpSgUpSgUpSgUpSgUpSgUpSgUpSg//Z"/>
          <p:cNvSpPr>
            <a:spLocks noChangeAspect="1" noChangeArrowheads="1"/>
          </p:cNvSpPr>
          <p:nvPr/>
        </p:nvSpPr>
        <p:spPr bwMode="auto">
          <a:xfrm>
            <a:off x="307975" y="-2795588"/>
            <a:ext cx="6257925" cy="6153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Sea-star-clipart-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587" y="2759559"/>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5">
            <a:extLst>
              <a:ext uri="{28A0092B-C50C-407E-A947-70E740481C1C}">
                <a14:useLocalDpi xmlns:a14="http://schemas.microsoft.com/office/drawing/2010/main" val="0"/>
              </a:ext>
            </a:extLst>
          </a:blip>
          <a:srcRect l="55406" b="5229"/>
          <a:stretch/>
        </p:blipFill>
        <p:spPr bwMode="auto">
          <a:xfrm>
            <a:off x="4800600" y="605631"/>
            <a:ext cx="1486662" cy="27622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473950" y="6421178"/>
            <a:ext cx="90805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473950" y="6488668"/>
            <a:ext cx="1898650" cy="369332"/>
          </a:xfrm>
          <a:prstGeom prst="rect">
            <a:avLst/>
          </a:prstGeom>
          <a:noFill/>
        </p:spPr>
        <p:txBody>
          <a:bodyPr wrap="square" rtlCol="0">
            <a:spAutoFit/>
          </a:bodyPr>
          <a:lstStyle/>
          <a:p>
            <a:r>
              <a:rPr lang="en-US" dirty="0" smtClean="0"/>
              <a:t>1 inch = 1 meter</a:t>
            </a:r>
            <a:endParaRPr lang="en-US" dirty="0"/>
          </a:p>
        </p:txBody>
      </p:sp>
      <p:pic>
        <p:nvPicPr>
          <p:cNvPr id="1036" name="Picture 12" descr="http://primaryclipart.com/images/rocks.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3930" y="3581400"/>
            <a:ext cx="2384558" cy="2286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047079" y="857228"/>
            <a:ext cx="1762125" cy="954107"/>
          </a:xfrm>
          <a:prstGeom prst="rect">
            <a:avLst/>
          </a:prstGeom>
          <a:noFill/>
        </p:spPr>
        <p:txBody>
          <a:bodyPr wrap="square" rtlCol="0">
            <a:spAutoFit/>
          </a:bodyPr>
          <a:lstStyle/>
          <a:p>
            <a:r>
              <a:rPr lang="en-US" sz="2800" dirty="0" smtClean="0"/>
              <a:t>Species 1:</a:t>
            </a:r>
          </a:p>
          <a:p>
            <a:r>
              <a:rPr lang="en-US" sz="2800" dirty="0" smtClean="0"/>
              <a:t>Sea urchin</a:t>
            </a:r>
            <a:endParaRPr lang="en-US" sz="2800" dirty="0"/>
          </a:p>
        </p:txBody>
      </p:sp>
      <p:sp>
        <p:nvSpPr>
          <p:cNvPr id="11" name="TextBox 10"/>
          <p:cNvSpPr txBox="1"/>
          <p:nvPr/>
        </p:nvSpPr>
        <p:spPr>
          <a:xfrm>
            <a:off x="2132012" y="2777002"/>
            <a:ext cx="2211388" cy="954107"/>
          </a:xfrm>
          <a:prstGeom prst="rect">
            <a:avLst/>
          </a:prstGeom>
          <a:noFill/>
        </p:spPr>
        <p:txBody>
          <a:bodyPr wrap="square" rtlCol="0">
            <a:spAutoFit/>
          </a:bodyPr>
          <a:lstStyle/>
          <a:p>
            <a:r>
              <a:rPr lang="en-US" sz="2800" dirty="0" smtClean="0"/>
              <a:t>Species 2:</a:t>
            </a:r>
          </a:p>
          <a:p>
            <a:r>
              <a:rPr lang="en-US" sz="2800" dirty="0" smtClean="0"/>
              <a:t> Sea star</a:t>
            </a:r>
            <a:endParaRPr lang="en-US" sz="2800" dirty="0"/>
          </a:p>
        </p:txBody>
      </p:sp>
      <p:sp>
        <p:nvSpPr>
          <p:cNvPr id="12" name="TextBox 11"/>
          <p:cNvSpPr txBox="1"/>
          <p:nvPr/>
        </p:nvSpPr>
        <p:spPr>
          <a:xfrm>
            <a:off x="6287262" y="1509702"/>
            <a:ext cx="1609725" cy="523220"/>
          </a:xfrm>
          <a:prstGeom prst="rect">
            <a:avLst/>
          </a:prstGeom>
          <a:noFill/>
        </p:spPr>
        <p:txBody>
          <a:bodyPr wrap="square" rtlCol="0">
            <a:spAutoFit/>
          </a:bodyPr>
          <a:lstStyle/>
          <a:p>
            <a:r>
              <a:rPr lang="en-US" sz="2800" dirty="0" smtClean="0"/>
              <a:t>Kelp</a:t>
            </a:r>
            <a:endParaRPr lang="en-US" sz="2800" dirty="0"/>
          </a:p>
        </p:txBody>
      </p:sp>
      <p:sp>
        <p:nvSpPr>
          <p:cNvPr id="13" name="TextBox 12"/>
          <p:cNvSpPr txBox="1"/>
          <p:nvPr/>
        </p:nvSpPr>
        <p:spPr>
          <a:xfrm>
            <a:off x="7229475" y="3767127"/>
            <a:ext cx="1609725" cy="954107"/>
          </a:xfrm>
          <a:prstGeom prst="rect">
            <a:avLst/>
          </a:prstGeom>
          <a:noFill/>
        </p:spPr>
        <p:txBody>
          <a:bodyPr wrap="square" rtlCol="0">
            <a:spAutoFit/>
          </a:bodyPr>
          <a:lstStyle/>
          <a:p>
            <a:r>
              <a:rPr lang="en-US" sz="2800" dirty="0" smtClean="0"/>
              <a:t>Rocky benthos</a:t>
            </a:r>
            <a:endParaRPr lang="en-US" sz="2800" dirty="0"/>
          </a:p>
        </p:txBody>
      </p:sp>
      <p:pic>
        <p:nvPicPr>
          <p:cNvPr id="14" name="Picture 2" descr="http://bioweb.uwlax.edu/bio203/s2008/bluske_brit/Sea%20urchin.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5368" y="1811335"/>
            <a:ext cx="641264" cy="47339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bioweb.uwlax.edu/bio203/s2008/bluske_brit/Sea%20urchin.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6831" y="1811335"/>
            <a:ext cx="361679" cy="26699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02314" y="3648869"/>
            <a:ext cx="542131" cy="54213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Sea-star-clipart-1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99264" y="3648869"/>
            <a:ext cx="356404" cy="35640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5">
            <a:extLst>
              <a:ext uri="{28A0092B-C50C-407E-A947-70E740481C1C}">
                <a14:useLocalDpi xmlns:a14="http://schemas.microsoft.com/office/drawing/2010/main" val="0"/>
              </a:ext>
            </a:extLst>
          </a:blip>
          <a:srcRect l="55406" b="5229"/>
          <a:stretch/>
        </p:blipFill>
        <p:spPr bwMode="auto">
          <a:xfrm>
            <a:off x="7462421" y="648726"/>
            <a:ext cx="743331" cy="27622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5">
            <a:extLst>
              <a:ext uri="{28A0092B-C50C-407E-A947-70E740481C1C}">
                <a14:useLocalDpi xmlns:a14="http://schemas.microsoft.com/office/drawing/2010/main" val="0"/>
              </a:ext>
            </a:extLst>
          </a:blip>
          <a:srcRect l="55406" b="5229"/>
          <a:stretch/>
        </p:blipFill>
        <p:spPr bwMode="auto">
          <a:xfrm>
            <a:off x="6522928" y="2368869"/>
            <a:ext cx="652593" cy="1212531"/>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4191000" y="0"/>
            <a:ext cx="0" cy="68580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648200" y="0"/>
            <a:ext cx="4038600" cy="584775"/>
          </a:xfrm>
          <a:prstGeom prst="rect">
            <a:avLst/>
          </a:prstGeom>
          <a:noFill/>
        </p:spPr>
        <p:txBody>
          <a:bodyPr wrap="square" rtlCol="0">
            <a:spAutoFit/>
          </a:bodyPr>
          <a:lstStyle/>
          <a:p>
            <a:r>
              <a:rPr lang="en-US" sz="3200" b="1" dirty="0" smtClean="0"/>
              <a:t>Habitat Features</a:t>
            </a:r>
            <a:endParaRPr lang="en-US" sz="3200" b="1" dirty="0"/>
          </a:p>
        </p:txBody>
      </p:sp>
      <p:sp>
        <p:nvSpPr>
          <p:cNvPr id="23" name="TextBox 22"/>
          <p:cNvSpPr txBox="1"/>
          <p:nvPr/>
        </p:nvSpPr>
        <p:spPr>
          <a:xfrm>
            <a:off x="381000" y="0"/>
            <a:ext cx="4038600" cy="584775"/>
          </a:xfrm>
          <a:prstGeom prst="rect">
            <a:avLst/>
          </a:prstGeom>
          <a:noFill/>
        </p:spPr>
        <p:txBody>
          <a:bodyPr wrap="square" rtlCol="0">
            <a:spAutoFit/>
          </a:bodyPr>
          <a:lstStyle/>
          <a:p>
            <a:r>
              <a:rPr lang="en-US" sz="3200" b="1" dirty="0" smtClean="0"/>
              <a:t>Species of Interest</a:t>
            </a:r>
            <a:endParaRPr lang="en-US" sz="3200" b="1" dirty="0"/>
          </a:p>
        </p:txBody>
      </p:sp>
      <p:sp>
        <p:nvSpPr>
          <p:cNvPr id="25" name="TextBox 24"/>
          <p:cNvSpPr txBox="1"/>
          <p:nvPr/>
        </p:nvSpPr>
        <p:spPr>
          <a:xfrm>
            <a:off x="7241734" y="5779178"/>
            <a:ext cx="1609725" cy="523220"/>
          </a:xfrm>
          <a:prstGeom prst="rect">
            <a:avLst/>
          </a:prstGeom>
          <a:noFill/>
        </p:spPr>
        <p:txBody>
          <a:bodyPr wrap="square" rtlCol="0">
            <a:spAutoFit/>
          </a:bodyPr>
          <a:lstStyle/>
          <a:p>
            <a:r>
              <a:rPr lang="en-US" sz="2800" dirty="0" smtClean="0"/>
              <a:t>Scale</a:t>
            </a:r>
            <a:endParaRPr lang="en-US" sz="2800" dirty="0"/>
          </a:p>
        </p:txBody>
      </p:sp>
      <p:sp>
        <p:nvSpPr>
          <p:cNvPr id="26" name="Rectangle 25"/>
          <p:cNvSpPr/>
          <p:nvPr/>
        </p:nvSpPr>
        <p:spPr>
          <a:xfrm>
            <a:off x="46542" y="4938584"/>
            <a:ext cx="2051876" cy="122209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192337" y="4800600"/>
            <a:ext cx="1846263" cy="369332"/>
          </a:xfrm>
          <a:prstGeom prst="rect">
            <a:avLst/>
          </a:prstGeom>
          <a:noFill/>
        </p:spPr>
        <p:txBody>
          <a:bodyPr wrap="square" rtlCol="0">
            <a:spAutoFit/>
          </a:bodyPr>
          <a:lstStyle/>
          <a:p>
            <a:endParaRPr lang="en-US" dirty="0"/>
          </a:p>
        </p:txBody>
      </p:sp>
      <p:sp>
        <p:nvSpPr>
          <p:cNvPr id="28" name="TextBox 27"/>
          <p:cNvSpPr txBox="1"/>
          <p:nvPr/>
        </p:nvSpPr>
        <p:spPr>
          <a:xfrm>
            <a:off x="2133600" y="5065693"/>
            <a:ext cx="2057400" cy="1384995"/>
          </a:xfrm>
          <a:prstGeom prst="rect">
            <a:avLst/>
          </a:prstGeom>
          <a:noFill/>
        </p:spPr>
        <p:txBody>
          <a:bodyPr wrap="square" rtlCol="0">
            <a:spAutoFit/>
          </a:bodyPr>
          <a:lstStyle/>
          <a:p>
            <a:r>
              <a:rPr lang="en-US" sz="2800" dirty="0" smtClean="0"/>
              <a:t>Habitat area is enclosed in dark box</a:t>
            </a:r>
            <a:endParaRPr lang="en-US" sz="2800" dirty="0"/>
          </a:p>
        </p:txBody>
      </p:sp>
    </p:spTree>
    <p:extLst>
      <p:ext uri="{BB962C8B-B14F-4D97-AF65-F5344CB8AC3E}">
        <p14:creationId xmlns:p14="http://schemas.microsoft.com/office/powerpoint/2010/main" val="1792721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1428" y="3352801"/>
            <a:ext cx="2018271" cy="1981200"/>
          </a:xfrm>
          <a:prstGeom prst="rect">
            <a:avLst/>
          </a:prstGeom>
          <a:noFill/>
          <a:ln w="152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8200" y="609600"/>
            <a:ext cx="2018271" cy="1981200"/>
          </a:xfrm>
          <a:prstGeom prst="rect">
            <a:avLst/>
          </a:prstGeom>
          <a:noFill/>
          <a:ln w="152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544329" y="609600"/>
            <a:ext cx="2018271" cy="1981200"/>
          </a:xfrm>
          <a:prstGeom prst="rect">
            <a:avLst/>
          </a:prstGeom>
          <a:noFill/>
          <a:ln w="152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657600" y="3429000"/>
            <a:ext cx="4495800" cy="2677656"/>
          </a:xfrm>
          <a:prstGeom prst="rect">
            <a:avLst/>
          </a:prstGeom>
          <a:noFill/>
        </p:spPr>
        <p:txBody>
          <a:bodyPr wrap="square" rtlCol="0">
            <a:spAutoFit/>
          </a:bodyPr>
          <a:lstStyle/>
          <a:p>
            <a:r>
              <a:rPr lang="en-US" sz="2800" dirty="0" smtClean="0"/>
              <a:t>Quadrats (if popsicle stick quadrats are not available).</a:t>
            </a:r>
          </a:p>
          <a:p>
            <a:r>
              <a:rPr lang="en-US" sz="2800" dirty="0" smtClean="0"/>
              <a:t>Print and cut out inside of box.</a:t>
            </a:r>
          </a:p>
          <a:p>
            <a:r>
              <a:rPr lang="en-US" sz="2800" dirty="0" smtClean="0"/>
              <a:t>These should print to be 2”x2” interior dimensions.</a:t>
            </a:r>
            <a:endParaRPr lang="en-US" sz="2800" dirty="0"/>
          </a:p>
        </p:txBody>
      </p:sp>
    </p:spTree>
    <p:extLst>
      <p:ext uri="{BB962C8B-B14F-4D97-AF65-F5344CB8AC3E}">
        <p14:creationId xmlns:p14="http://schemas.microsoft.com/office/powerpoint/2010/main" val="12461774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442913"/>
            <a:ext cx="2820490" cy="270391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00811"/>
            <a:ext cx="2820490" cy="270391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9709" y="3221551"/>
            <a:ext cx="3080884" cy="295354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9543" y="347265"/>
            <a:ext cx="3080884" cy="29535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840" y="442913"/>
            <a:ext cx="2898435" cy="27786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975" y="421142"/>
            <a:ext cx="749734" cy="553469"/>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hISERURERIWFRUUFx4aGBYVFRQTFxshHRoWHx0bHh0YHSYeGxojGxkYHy8gJScrLC0uGB8zQTAqNyYrLCkBCQoKBQUFDQUFDSkYEhgpKSkpKSkpKSkpKSkpKSkpKSkpKSkpKSkpKSkpKSkpKSkpKSkpKSkpKSkpKSkpKSkpKf/AABEIAN8A4gMBIgACEQEDEQH/xAAcAAEAAgMBAQEAAAAAAAAAAAAABQYEBwgDAgH/xAA3EAACAQQBAwIFAwMCBQUAAAABAgMABBESIQUTIgYxBxQyQVEjQmEIUnFDgRUkM2KhFlWRlKL/xAAUAQEAAAAAAAAAAAAAAAAAAAAA/8QAFBEBAAAAAAAAAAAAAAAAAAAAAP/aAAwDAQACEQMRAD8A3jSlKBSlKBSlKBWnPi969u4bwWVtK0KCEO7JqrsWLfvb6FUKOV5JJH+Nx1pD+oKxaO4tLxQSHUxNgA40cOuMg4YhnH8gEe2chD+jvi5d2k3/ADcklxaFgrmQhpIiSQCG4L8AkggZweBjnf8AYX8c8azQurxuMq6nII/zXOvS5MW0clxwHZ1RAiy52K4kddkOoD5GcL4EDXIzJ/Cf10bG7fp83EEs7BTo6dtvs2CMhGwo1P0+/AzQb/pSlApSlApSlApSlApSlApSlApSlApSlApSlApSlApSlApSlApSlAqofFf0+LvpdwgC7xr3UZl21KctjAJyUDLx/dVvr8YZGKDkzpvUYkkEwRpddWSLgorHtZLAhix3+x1DMgJ4bSrKnRXvbVXaQCQyCMttngAIpIRVdUIT6nDAKo9j9UfB0eaC4uenB4l1nyEmX9OT+wMSCMFeQmckjOfEZnvUnT7K0jEc8URuEBJaJrgxoW1zsqlj9WBnYY7ijBB5C8/C/wBc7n/hdyxa5tww726SJMFfAwwY5cKycZJOCfzWyK5e63mQW13DGEnLx/LdiHSJyme4ckeTLKqjcsc4bOAFJ3V8LviIvU7fD4W5iAEq8Db/AL1AP0k8H8H/ACKC70pSgUpSgUpSgUpSgUpSgUrG6j1KKCNpp5FjjT6nchVGSAMk/wAkD/etKfEP4090m26fI8AVmV7jwIf3GFADHQg7B8qfag2V6h+J3TrMlZbgFwMlIgZWHtgHXgE54yRnB/BrO9M+tbO/DfKzBmT642BSRftyrAH34z7Vy5/wQFxGGy7sq8qyKNgupOybbAnBGuTqfuRm9fBVJF6wV4GsMivr3CODHwcnxOccHGNfbOKDoWlKUClKUClKUClKUClKUClKUGhPjn0KaDqEN/A7KZ17ewcRlXVcDDbZGVwfYDj3yahZPVk8Uiw20p7hjRnm7ccru+FcouI/oDkgEAksvucLjcvxY9OfOdMnRVDSRr3I/FWbKkEhc4wWUFcg/f7+x5s6Z1HtQGSJStwsqkzcthAp4GeASxyT/Ce2CSFksOkqzxS3GkpYF0t7dysm3kyq4jRmjLHgnORkZ5ArC6xc3Vnd/NL3LW4BzHGE4VcsNG2dm9lGAwIYZqT6f0CU9sg/LSKge4keWMuiyAFNFz3SwiIZlzsNxgDhT8wxPcFpFjnaBY9CzqhYlhlGkdvqJfTKjPiQmRkEhuv4efEaHqcIPCTqB3IsscEl8YJUBshC2BnGeauFchstz024S5hbtSgEoMIZEVkGGKkFRsjH2Jxk+2QT016G9aQ9StVnjwr87xbq7p5MBtr7ba5GQOKCxUpSgUpSgUpXxNMqKWdgqqMksQAB+STwBQfdUf138V7Xp4aNCJ7kcdlW+nGpJkIzoNTn2yf/AJIpnxK+MLyB7PpYc/te5XK/3Blj4BznGHB/OPzVHsOgOiLLLIVMiLOrt9Mq7RcAlH1bdCdmH844KsHp6k631HqLNNdM6RBjH20UlF+t1QIOJXKg6ucY0ySMA1H23SgZWSIJJDnMkUrlWXCJls6jhGLDeME4X21OGsD9AkggPfjD7Z7czCRw+Ei1QFDhAgDLsHAXyX2BYwbro5klSFY1UoyRynRnVgGbAZz5KV5GFw/HsaD16q626NCGHJU6MWwuMBkKqMZUmXyU598ZKqV3P8HPTD21oZ5+Zroh2beOTKjPbIdMhgVO2cnlifvWsPh76abqXUhIUBtIHcsCwIwc4jIDHlic/fI28jiujVUAYAwB7AUH7SlKBSlKBSlKBSlKBSlKBSlKARXM3qzpUnT+oXiaMolZ2tljQqJO9woXHGIQzNx7Oi+3GOma1b8efTcktot7AW3tshwpfJjbG3CnGAQGOfsPfigot5YzbmS5VpL+6dO0hCRuhGGMjruSMsO2sbY8AxIXxAkeqxSyW0MUt5/yUKqrsXMoLEsSqsi/qlQyoqLnhRkLsMV308U7ErwzMs/y0jNK2Iw/OHiGGDnCkkFiQSI/EZqVtPT0MTpbsjXM0hy9vHIYlibjUFyTysZYsNSF+5BGKD1urC0vInS2VmEa9yXZmwkUQAREZ8MGZY4VdiMKAx49hVPSvqO46RdR3GrCGVdmjVkHdUdxFOcHC77EH74zk+9X4dJBDQlIrWPuKzss1tI5JAxvLOQ2uDupAUYIC7ZzVX9TdDeSRbaRnke2WUbMXm7rZZhHGoxjyKg6lxs+M4ABDonoXW4ruBLiFgyuoPDKxU4GVbUkBlPBH2IrPrmT0B68n6Nc/L3KyCAkCSJlYMvvh1D41+ok8eWAM+2OlbO8SWNZYmDo4DKynIIPsQaD2pWF1PrVvbgG4mjiDHAMjqmTkDjJ/JH+M1qv1l8e4RG8XTg7S4GJmUBF88N4ycnxHBxjzH4xQX71f69tOnIe9IDLrlIQyiR/fGATwMg8n/ycA88+sPWN31MmSWQ9sABYoe4IQcqOQeSSSck/lfbIFfNh0a6vCbxmmLNIxMoBlydlBVFVvrCyFwGZchcDPvU50mK2nmbMsgaQZkMsXZ1BdO4UaNypG+R55B1AzklgGP0foySQI8rW0ayNqxEgbUuJArCMAtHoSFdfFW0GWPNTFzcIJZonbtLsnbdyiryzOVYaqoJ3J2HiXUkkhmK5Fjb9y3lhl1kjLfpSBu4ysHZAAqsdUbvsA2jDMmxV1ytRtgCE0mtu8YU/RuoJpEYiMnaMSICJVwgCowDBnUakHNBk9UYOrC5SAwB/CSCWGGJCwAGgUsDESoYrjIMjMWUbVVsTXksVlaRBXbVGZEduGZsySsB+0PqW1PiX5w5DZd319lZo7OFWaTbZebrLKzf9Io7EqUCkg7fQDnxBrcHwu+HS2EZnmVGuZSTuEdSqNg6YflW/OMewH2JIWP0h6Wi6fax20QHiPJ8DZ29ySQATycDPsAB9qm6UoFKUoFKUoFKUoFKUoFKUoFKUoFeN3apKjRyKro4wyuAykH7EHgj+K9qUHKbxnpPUXhniilKyciVY2jKn6XIQkKSrEheCAw/xU703q8EbXKWYulu5gUJuO0riPyLFWymkjtrnYZwTjJwDbfj76dIWLqESnCntzlc8o2NSwA5XI1JJ+6D/ABXuj9euO3FJGY5LWFEVe5qk0QWQahzJsSNk5ZBoQnGurKofSzQpKbGVTcOOF7LTGMOyLkIwXLEa4ViCuF5zgayV9DcPFIFSW3LxaMEUW66JzCu1wMFAu30aMcsDnxBzLTpSQhO1MIIrlS8zxFYZpHDgSRQ7YMUIzkfuwpHBArD6rHbp+gba5YXLgiSOWZ5MiTKnfUq3u55z/pn7UFQ6h0kPAlt89A4Q5G/dX5cMzbJEoyZFfbZjyP0uM+JbG9O+suqWam3tJ8IzAgMq3BJdNRrhWORr9A9iMEHBFWPqHT4LZhb/AD0kDnB/QjaR9yZNhJJGwLFA2vtgavwSSTYOq9O+Uto2niW8zcFgywyRTqxZpNnZGBUjtqNSCcqF4GMBrbrfT7y7JnuJDMVUEv3DIp21AdQq4RcGNSMDkrnGam7LocscUEiwxp2kkLv3I5kwojRiwUSceWT4nGT/AGjFna5BtEktYTNa6mGa23O0arsBsA3syv8AX7HIJwAgXwSwSJEFq10khTLCZJPE6s5UnwVdlhBJwDgk41OAHik63BVUjEaO6tCqiMNE6jJIIRmKKixnT6pCCwHJzLXF2sbl38zZx4SSTYSodS7FxjUrlwEOcYOp+5XC7zmNYrqRZWQEQ3TJKveikTKkZztIDpouOduCCrEeN51eY3UsiRi4E5RJoULO2UVVY5AV9sx+MgUoNnA2PiwU666EXmEsF0qOwLmENcCVGRNnGFj5G4wMe2Mft2Ht1n1M0c0oTtp3ECs6LrhmjwJFxlo11kwRlv3kH6QuN1OCO2nUQXGYymxmyJHJYMMKNEzqTsM84KNgcVK/D70SnVZjGGZbS3Ys8gKCR9tdEKFiF+lm21xyw96C0/A30PuqdSuFU6k/LlTIjD60fZcBGU+4Iyc5yeMDddeVraJEixxoqIgwqqAqgD2AA4Ar1oFKUoFKUoFKUoFKUoFKUoFKUoFKUoFKrHXPiT060yJrlNhjwTMjcqWHC5wCB7+2SORmte9b+O0sxEHT7ftyMQN5hvjbQAhY88gtznPA9snAC7fFjrlrB06WO5G/fUxxxgcs35BwQuv1bY4xxk4FaE9F3trDct82xW3dJVKpyThdo+cg++CrFSCft74/eow311I1zcOZZEcbd1u2I/1CNRuwURksw4OBj9uObF0v0E7zMG1Masjd62kDMgIDoqKwcSqoYJhDgYGXKig+j1WzhglnhaW5aIjt9xGQI8jNqJjqcouuQNwjFD4jJJyfSnX5RD3bmJpWlYGAbMERkMZaQIhGSWZMBRszBhkktXp6ivbVIlitLXb51gmTCFGgCgEdoDeYyKHJz4uvtwDXzZW29/KsEqpHGJFBjeNggUEkLksWbXb6cElgdsruQl7O0wZstaW94SiwyEs0413322yEcgNgjDHng8Go3o96Yy80F5JeGPLyRLlkbbR9yGzqASE5UkHP042FWeVLW5dp5m3jJAWNWMgOp0cNko2CEOxOT5Z9lrJ9L9q2juLouZI/CMExYTLgY3DfcAq2o2XZOSAVYBaOp3tsEbqNksYVspLbyu66bhcrlHAA/Rca8hmmbnBBGfbGO5a3lmtHY3EjxyCOVpFGVdDjV8EoJjyM+GcMNSpgr+SE2CoLedFdppolt2jldlCQoXlLbBU5ZdlwDoNcDAH1Zusa2wWPuws+NWYRkyrozOddQ2VaMttgMh+xQ0GXadbf5SNlgkVEyioikPggkySAtqQRJNgFFGXxkhthX+odTGHjjKNI7qUkEaxSHXvbbBVVmkJUcFyct7+wP2vp8Swr2Mm3WSSUGRTs5T3VpdSq5ESlQ+g82JYZXeD6z1+RhJFFKjpdOV1RV7uI2VYlOqbKumCFHv5j7kEMSHu313HZQBjs3bUMe6yrkEnZudEwW4IGF+2a6h9L+n0srSK1jJIiUAsc5J9yeSSAWJIGeBx9qq/wl+Hq9Otu5J5XE4Bc8+Ixwg8iDjJ8uCc+wxV9oFKUoFKUoFKUoFKUoFKUoFK87i5RF2dlVRjLMQo5OByeOSQKo/X/AI0dMtuFlNw+GOIAHAwSPJiQByP5OOcHIyF8rEvurwQ4700ceSAN3VM5OB7n7nitE9Y+LPVbpu3E0NjumVXZDIcnABaTlWbbK4UHxBHB2quDpk18iXVxcLJJIjLmbyZyhVMAxh2CrsnLBRsG9wS9Btfrnx9sITrCslwQzK2ngowPEhmGGVj7EfYE/jOtPUHxJ6heE3IneCEnVUty2VCOrF/cAyLvECQy57gHsDiHE8cabRRqJ5CmsmhCRogIbg4VnYdslsYK75A3YVZ+pCWGe1jUhY5Ydn0SMgtIxEhx9BwSuQBpmMnHJFBWbT0sTF81mMQu2vcP/Mc/WAsbANuQjHzOArDOM5Nt6R6OVXiaMo8LF2a4KujSZUEgA5lUL5eOAwKZBO5K5lvbhZJIpyJ/mFZYBI8THgYDqSQ4Ux7LlVb2OuSdRN2nS1S2RVk+n9TaNQWyxEchznU64RlJ3cJhSOMMGLa9Em+WktLgNFFBKksZtwyltCAQ0Uuzdxt+6BkgnA/FSAv1mSWFm7cc+In5jJVR4kBolXMj6YIDMAc/jy9rudlWNJVYyFmV/q1CntLpIyjty3GoVRngEqv8j8i6qUiieFIVNwiyExlmbVixZQ7tuqBmZhhcDJGMZYBD2fTUsi1vLKWnjVpQYhFIkTCNQCO8q6yFVQ78BfEZGMmtO8cMHysag3EpBkcwhpEI2I1LDllZmjLcY8uDgird6j61PDJHNDgHthzIAFLgHGjtypCo23vwTsVOCor/AFfpEUxm7LySyhgHRCGQF3JYTlQsmug1PbBGVJLcnAV6Qz3cQjuoyroB27594yqruT3tUbuJhDgk7A5wWBxXpL1Q9PT5WOAYOrSGfJdiWUle35JkAAA6uBgkEk8Y/qya+uMIcvHEMLbxImkGQuPBRwvJVWIHHOSDzF9dgmluo4G8xFHGhJDooEcSKxO+CoARs7YCkN7c0F0iuxdNC8dsskj57yyHW2VAyhVRnGsQKq7ErhkOdcAGNoS59ZlGaG2UfLAyKm65dtuc76o6n6M4cHVRnJzn0Pp1phbtuoRYowAA8juxZtgmqBSAnJb3CFfqI5s3qhAB8v3JJu64ebQrImzMiNqqj3/0tsrttgkF80EVZq3y8VpL3FjeP5udUBXuoqKyKu5yFMYSLgNyp+rHOF8KjHcddRpjhvJkWFAseyLkDjhY1VTj84X8mvD1BZ3CXBhe68IpOCzystoh1RNwATF4tGAFJyQMkFSKirSUwXPzNpMHNu4ZCUFqJCWxoqh99CADrwSGbgZyQ6zpVO9B/E+16moVWEdwANoWOCSRk6E43UYPsMjHI5BNxoFKUoFKUoFKUoFKUoKx6w+Itl00YuJMyEZWGPDSHOcHGcKvB5JA4rWXVPjveTB/kreOBVQ5eYmZ8+wAC4CsSQFDAgnj70+K/wAOrx76e9gt3uEmRcGJlLxsERCDGwJcYUka4xt7jAqhTLcwb92zuFi7MkKmaBw2Gd3ViWGocMVJP8H/ADQLzrElx3Zry4uLnEoURbsBqRIxONTGACqMADjg8Y8hl2Xp7uSfLwSKTrkgoQW8YmChZCMkvyuFBw3PvrUNN6smcLknKxahz5HhpRkMfJRpK0Y548cYwMSNr630RiFQzNp+p21iddJMjDI3KsCSwOOSuMBASE71bo9zBZPDejSYIrJKNZZBDvho1cP5ISdhHlcAOeRwP3ptsqTW1/NcIqt2e66ufmVYjuFiq+QD6lQTkFfsCcVXJfUkcgIlyqtEqGOPGrgL9RK/Q+w25B+w9hivu19RplXkw7bBZWZSz4VIlidWPtro/GMHgEHOQF3g6wBex20jqJInHZcApDhXCsjKow0bJG0ilcc5XgEaxkXXzd2ZldATazjJC/8ASDHCEkkkxAB8LgeQOdtsVBXfWYFiDdzuzR4EYMu/6ZUgqSYhrhWUKgZsYcEggAp+rwLK7QuqRtMJi2weQAFv0grbBsGThs/6QbnxJDYdtLB86ht48qTGSUVFclWZUVi+oy6qDvlce+TlSfSO9lnjmE57B0xHrqFj1ldmVT5N3DqUJIX2wMHFVVvXHb2ZnhciVvlijq/bVYZkDFUUMeTCRuD9J9sZGFb+qIpoE7jxxSQFmLrEiswA/SRGXOGVw4DcHzJHBbIX7pKmLAjiEzGOQL9JO5dmRmHOn7gGYeOw5PJry6XdyzRsbnC6uQq6MZPCNmZcD6PFUOupwXAx+0a/h9RJ2o1llV8E5HcxywGXwASCqrrtyT442OQZmH1pFcB45JFXbcK/O2SYCADqWVfA+IxtgHBbIULz1jqyFEWOeNIpIiWdHRmymhSNWIJj85QPFCQOFGeRXemdNhWS47CRtJMjC3V417gHu5Y68NlX8tth+4E4AyOk2saEM0ypsmO1DG6bAAPLKxI3CgI6jcMSynkhqwoek2twJkSVwwwiC5KIHjBJxGWGMsxLaMVwCQFUeQCuLGjSSzyRNHMsihpDK8cakLypEaDV91AZs8N9z++yWt0ixzFrdCi4RHMYhUvmcMcgMcEmXP4K8E5rJuI8hUue3JLGzDKsz9xAF8O6cty68MPbtsp4NfN8EjdbYWqmUjAUyTtGhOpG+8wHcUBmOGGdTyQooJC2shHcbPlI44jgyO0TSyOsWsqRlt0U6MmwHCrjk5NUrrV1NK9okqMturRNKNlaQ84furnywqysuTwpJOCxx6380cxVlLI4j8/04yoYSblyqAMsUYaXyO+ojUbf3S0NmHjCxyLYmNiEaSM7nIbd9idArkEhNQAGGAOCQq8XTNr0PfIMXveleIkPcImkkok9xoCeRsQxCZ9q9OmGI211ci3khijkjjlO8cpMchbI1dQO4raHGNT4jCkBqn+pelYZbqSZbl7eTtkZURDgxtnbDgFjEGLKCAMY58tIm3it5LCRo3aIS7bwBGaPuIYtAD3WbUKVCtIdS5Un3woQ/WfS7Qlbi2kdmbDxyRd1WIcMc41LKwGCeRj2wfetnfDf4yPcTG06iqROT+nJkopJKhYiGydjng7En/yaNJ0a4ghtGB1kEjdpkYhnDOwwDkbnc4zgMQRzjAWJ9RWEElxKYpCNnLqxUjQFnZCxDZxrqC7AYz7EeVB1XStH/Dn4xyQsll1VuNRpcMQSBqx/UOTseFUH3BJB9q3cjggEEEH2I5FB9UpSgUpSgUpSgUpSgxZulwuCGijYEakMikEZzg5HIzzj81h3PpKxkJMlnbuTnJaCJic+/JX71LUoIM+henYC/IWuB7DsRcc5/t/PNfB9AdM/9vtf/rxfz/2/zU/SghYPRPT0wUsrZcHYYhjGDjGfb3xXsfStlkH5S3yqhQexFkADAA8eABxj8VKUoIlPSNiCCLK2BHsRBECP/wA15yeiunsctY2pP828J++f7fzzU1Sgiv8A0pZYx8nb4znHYiPJOSfp9881rH41ek7a2hS/gURShhFhO2inKnTAbxXXUk6rkgnkAZG461l/UFLjpQGAdp0GTtxgOcjHGeMeXHJ++KCl9F6tGiSy9qN7hXG6x9xYTHhAxI8EKmUchQQSPsoXHw9xO8fctLWMvs8ZKRNIoK9nUom7FCAHZRnkoDgHGvh6MtQYN4nt2LssXbZ2RFGivu2GQghgPYt5KxHkFqSufUJjOk8KBJCwe1gDRyAggIxkUn9YOgcM3OPvxQeXULjqSyJcokq9uMs6DVwoVVGdU2UAIIxyQWwdgoIqUHV5po5LmZYAbWMgyGFD3d9lQDbghtSNQAQFJyN8iuW9vJN521+q9kBwZZpYzkjLAEqQNScZLalwxx5YOb6juIoEeJp1MJ5FuzyzlTqqb7K2CzSCUjZgSCpGMZUMbrt8nyKJrEhkkDymBBEkiqs4QOGLO7MyPp7gFNscrXo/Uo4i7yDdoIEc57pEjGMhGMbhWz3mhLHxGyyE52UCsejvSd91IyfLAGNThndl4Y5ZTgsDyVwSA2Mk4NfnV7a+tSY7uCSHJVAwXcEpmTRcYBQs4bCHGVB8iCSGwbeKHE8skckhYYIILKxIMbA6+TbbMe2WLjcKF2JFRHqHrsUAtJFhTshmUxRrCuMt9Souyhu35KQSdmOT7qYLoXqHlXe4DqGZ1WR33DhWYtrudSHOwYkj3Ynbg5Vr1beRy0g0dRHGsjeOq+II8QVGqKGJGCrtsQM4D5s3e56j8y4UxROYoUiHbWQLkpGpRc9tsrtJhsd1fYsCMjpXXpZo3uDFDLctKBFviSSMbL5KrhgoBeFA7qcBGAwaz77qtv2YS+olVshou/qUG/bk1YNhMKZFCknLOdT5E4V5M1tP28qi2i9tjC6Fy7KqM+shOrcIAcALleQRhQxLroLXRKRRveT5AeUksMrtsikMSVViqFySvkCAoClpH0z6r6j0RkSeMy2rKC8QLN2MuzMAcYEg3JKnOeOcYNRXzziCFYkHc3TtxuA6v5SNgqzfvM2pJ9wijgOyDAtJQpcxrG6xIqzPcKJkRi+m0axgrzuxwVbI3PNB0r6Z9VW1/Cs9tIGUjlTgOnJGHXOVOQf84yMjmpeuX+kiWC6SexneGc7IwFsqRnUjIZFZgIgRhmPtqWxwcbe9J/GO3uWjhuY2tZZANS5Bhfj9snsMkMAD74HJJxQbCpQGlApSlApSlApSlApSlApSlApSlArTH9RdzkWcJYBS7s3kp+wAJQfqYHl5A49xgnFbnrn/APqKuGe9toFycREhcJ7sx5BHmSQuMHjgY9zQVv0+IWhdZpJEjw4R4hNJ9k4IYgFVOrAagju8kj6bKnUooYI7aeESW0ymRWdJX3cIcOjRM2HGoTtBlChcHAbxrvpbp1tJAY7naMO0Za4yQkQdTrlDgnyydhhcE8/Tt79K6Td2lziBIb+MsyZXa5QlkVsaxyZGVA+rBIVs5CUFo6fd2TXRhigiZ1Eh2njbtrgPsr7GQqFwPIsQowBgZDa/6/1MrG2qAyTAGSYNGqBdj4Qoh+ktqTIfI/hQTtb4erOscg7UdnPIXypEaxgJqj/9ZjJu+SoUsqeKnBJDCnw2rdR6lDCrEFjGg80BXAUOQNVAIILa6+w+/vQdCfCv08lr0y3wirJLGskjAYLFhsNs85AYD/arH1Po0Fwus8SyAHI2HIPPIPuDyeR+TWVGgAAHsBgV9UGuup/Anpso/TV4sRlFAYsq5ctv5eRcEkcsRg4xwMUHrH9Pl8jhra4SbL4yxMTKvHkck55zkDPt/OB0HSg5hvendVgWNbu1nKwlxE6o7Muq4PnGwOqqA6sT7oPcZFRtv15F7UZV7fWYXDvl/bDGMKupBbU5VsAEyftGSesKjer+m7W6V0uII5A4CsSo2IU5UbDy4OSOeM0HNFjMkXdmiJQqGhUM8c6yNLGySfT451YFR5Lzgv8AST89amld5I2ErSzN5xAbSnUuIw4GfNTzhScZAK+Nbd6j8ArEne2klgbIIHEyDBJ9n5Ocj3b7VQ+u/DLq1q+0cCzR7ZLWjBZCCcFQCAyAj9qqVGfvzkIa86NHG1rayXAVvllaVGcCFCZTIqyNHjOUkYHJBGRhjkCq5cy7xAMqquxdXRWwGYZEWS+oX78jK5/BrIv78B5kMckE0sjK43woQuP0yuMkLqB444/xisDpyoGV217SSZy+ctynGqk4wBt9xxjJ4BDYno34pT9KZLW5Yz25C+OdngXyA0I+pSgV9TjA/BzW+uidcgu4VuLeQSRuOCD7flSPsw+4PIrkaOdk7TKp2dnkAyMMAylQRn6doj+Cal7D1VLYXXzFm7omT4HxibGpKGMkkp7qCSGOQ2Qcig6xpWP0+5MkUchUoXRWKH3UkA6n+RnFKDIpSlApSlApSlApSlApSlArnT46yA9XQNkDsIvKZ4ZpRlfHkc5yMkH7gjA6Lrmb4u7SdauSuP0Y02JJXXwTB8n5OWA4GOfp9yQwukdSESMsqt2UiAbKOwOzDU45UeSHUv7MzMAOEEs1jIZe30m8FxACZRBOqK8OSfcT/ZSPJgRgNzjbnDWS5uLZbqOAXCPF8vJG+0jholyxTB3KaFX/AIO54xk4lrPEg+XPT8XK5XUzTBSwKKFCISxcuMEAjOxB/ID29QzyJApuFWVS7FWjniaMHw3QKpwj6k5kA8sJ4nUsbH/Tv0EvdT3jKNUj1Qt5HZz9jnGQqEHIz5D886+9Q9SDhYSzMy4y2zLECQNlCPkArJnLjUHy4xXSHwp9OCz6ZAmuHlHdk8g3k4H3AA4UKP8Ab7+9Bb6UpQKUpQKUpQKUpQYHVeg21yutxBHKCMeaK33zwTyOQDxVM658D+m3DF1V4mIUDRvAaoUUan7fSeCM6jnk52FSg0Lc/wBPF2rZjvIpRj/U7kR4XC+wk49h7jjI4qS9NfABg6PfzgpGwPZiLMrcLtszAYUso4C51A5zzW6KUH5ilftKBSlKBSlKBSlKBSlKBSlKBXI/qnqAfqd3NiOMmeQhJEZhkMcggBlLHHOeMsfb7dbSOACScADJJ/iuPbOISzyMJIEDs3gxMcTZLEBdlOqZ0wW1xkcjBICQxI9ohikhlEZ8o9UjlThTwcqWXLMPDPtkjBr8nnkjj3M6Rh1UpHbtHucbaBmjAwyHV8YycnkMRnMvbV5UVntCs6ylT8rIMLrrn9KMtps5B8QoJLEe+KgupHturIZ4mAORPljkjyKnUcM23uMjjPPJCW+HnRR1DqcULr+nnZlDrgBRk8PksCFx+eRyK6wArTn9PXo/twv1CQeUuUiyGGEBGx54OzADI/sPPPG46BSlKBSlKBSlKBSlKBSlKBSlKBSlKBSlKBSlKBSlKBSlKBSlKCN9S3Ris7mUZykEjcEqfFGPuPb2965L6TYhwoEaS8klO4IpWBXGFO37cEjxPJ5DDgdX+rwpsLsN9Jt5c8KeO232YhT/ALkD+RXLEFjuluhh7hkAbxG7lUeXcqyEYIRcFGyeARjIoM/54xRGJLu5txoCIV3/AHAsS5UqpUnADceLA4I4rDs+mydQvYLOBmkHigdi5AHu74cnUAZOOBx9IJxU96j6hJbLi0u70IdhIrzQyKA+pQZgkfBIDE7Bc4JGMkVcf6efSZxL1OUctmKL3zwf1G/HJAXP8PQbh6V02O3hjgiGEiUKo4HAH8ADJ9z/ACay6UoFKUoFKUoFKUoFKUoFKUoFKUoFKUoFKUoFKUoFKUoFKUoFKUoIj1dYNPY3MKnDSQOoOSvJU4yQDgfng8Vy56d648KAhyCGxgNJkfTklVJBXXI+n6lT3xiuuq0b64+B1y14Zum6iOYlnVn7YjJOT/JQ54A9qDWFp043V3Hb24G07BQ2o52bksqYVQFOSMcBP856z6H0hLW3ito86QoEGfc4Huf5J5/3ql/DL4TR9N/XmYTXTDG4zpGPuqZ5JP3Y/bjA5zsKgUpSgUpSgUpSgUpSgUpSgUpSgUpSgUpSg//Z"/>
          <p:cNvSpPr>
            <a:spLocks noChangeAspect="1" noChangeArrowheads="1"/>
          </p:cNvSpPr>
          <p:nvPr/>
        </p:nvSpPr>
        <p:spPr bwMode="auto">
          <a:xfrm>
            <a:off x="155575" y="-2947988"/>
            <a:ext cx="6257925" cy="6153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hISERURERIWFRUUFx4aGBYVFRQTFxshHRoWHx0bHh0YHSYeGxojGxkYHy8gJScrLC0uGB8zQTAqNyYrLCkBCQoKBQUFDQUFDSkYEhgpKSkpKSkpKSkpKSkpKSkpKSkpKSkpKSkpKSkpKSkpKSkpKSkpKSkpKSkpKSkpKSkpKf/AABEIAN8A4gMBIgACEQEDEQH/xAAcAAEAAgMBAQEAAAAAAAAAAAAABQYEBwgDAgH/xAA3EAACAQQBAwIFAwMCBQUAAAABAgMABBESIQUTIgYxBxQyQVEjQmEIUnFDgRUkM2KhFlWRlKL/xAAUAQEAAAAAAAAAAAAAAAAAAAAA/8QAFBEBAAAAAAAAAAAAAAAAAAAAAP/aAAwDAQACEQMRAD8A3jSlKBSlKBSlKBWnPi969u4bwWVtK0KCEO7JqrsWLfvb6FUKOV5JJH+Nx1pD+oKxaO4tLxQSHUxNgA40cOuMg4YhnH8gEe2chD+jvi5d2k3/ADcklxaFgrmQhpIiSQCG4L8AkggZweBjnf8AYX8c8azQurxuMq6nII/zXOvS5MW0clxwHZ1RAiy52K4kddkOoD5GcL4EDXIzJ/Cf10bG7fp83EEs7BTo6dtvs2CMhGwo1P0+/AzQb/pSlApSlApSlApSlApSlApSlApSlApSlApSlApSlApSlApSlApSlAqofFf0+LvpdwgC7xr3UZl21KctjAJyUDLx/dVvr8YZGKDkzpvUYkkEwRpddWSLgorHtZLAhix3+x1DMgJ4bSrKnRXvbVXaQCQyCMttngAIpIRVdUIT6nDAKo9j9UfB0eaC4uenB4l1nyEmX9OT+wMSCMFeQmckjOfEZnvUnT7K0jEc8URuEBJaJrgxoW1zsqlj9WBnYY7ijBB5C8/C/wBc7n/hdyxa5tww726SJMFfAwwY5cKycZJOCfzWyK5e63mQW13DGEnLx/LdiHSJyme4ckeTLKqjcsc4bOAFJ3V8LviIvU7fD4W5iAEq8Db/AL1AP0k8H8H/ACKC70pSgUpSgUpSgUpSgUpSgUrG6j1KKCNpp5FjjT6nchVGSAMk/wAkD/etKfEP4090m26fI8AVmV7jwIf3GFADHQg7B8qfag2V6h+J3TrMlZbgFwMlIgZWHtgHXgE54yRnB/BrO9M+tbO/DfKzBmT642BSRftyrAH34z7Vy5/wQFxGGy7sq8qyKNgupOybbAnBGuTqfuRm9fBVJF6wV4GsMivr3CODHwcnxOccHGNfbOKDoWlKUClKUClKUClKUClKUClKUGhPjn0KaDqEN/A7KZ17ewcRlXVcDDbZGVwfYDj3yahZPVk8Uiw20p7hjRnm7ccru+FcouI/oDkgEAksvucLjcvxY9OfOdMnRVDSRr3I/FWbKkEhc4wWUFcg/f7+x5s6Z1HtQGSJStwsqkzcthAp4GeASxyT/Ce2CSFksOkqzxS3GkpYF0t7dysm3kyq4jRmjLHgnORkZ5ArC6xc3Vnd/NL3LW4BzHGE4VcsNG2dm9lGAwIYZqT6f0CU9sg/LSKge4keWMuiyAFNFz3SwiIZlzsNxgDhT8wxPcFpFjnaBY9CzqhYlhlGkdvqJfTKjPiQmRkEhuv4efEaHqcIPCTqB3IsscEl8YJUBshC2BnGeauFchstz024S5hbtSgEoMIZEVkGGKkFRsjH2Jxk+2QT016G9aQ9StVnjwr87xbq7p5MBtr7ba5GQOKCxUpSgUpSgUpXxNMqKWdgqqMksQAB+STwBQfdUf138V7Xp4aNCJ7kcdlW+nGpJkIzoNTn2yf/AJIpnxK+MLyB7PpYc/te5XK/3Blj4BznGHB/OPzVHsOgOiLLLIVMiLOrt9Mq7RcAlH1bdCdmH844KsHp6k631HqLNNdM6RBjH20UlF+t1QIOJXKg6ucY0ySMA1H23SgZWSIJJDnMkUrlWXCJls6jhGLDeME4X21OGsD9AkggPfjD7Z7czCRw+Ei1QFDhAgDLsHAXyX2BYwbro5klSFY1UoyRynRnVgGbAZz5KV5GFw/HsaD16q626NCGHJU6MWwuMBkKqMZUmXyU598ZKqV3P8HPTD21oZ5+Zroh2beOTKjPbIdMhgVO2cnlifvWsPh76abqXUhIUBtIHcsCwIwc4jIDHlic/fI28jiujVUAYAwB7AUH7SlKBSlKBSlKBSlKBSlKBSlKARXM3qzpUnT+oXiaMolZ2tljQqJO9woXHGIQzNx7Oi+3GOma1b8efTcktot7AW3tshwpfJjbG3CnGAQGOfsPfigot5YzbmS5VpL+6dO0hCRuhGGMjruSMsO2sbY8AxIXxAkeqxSyW0MUt5/yUKqrsXMoLEsSqsi/qlQyoqLnhRkLsMV308U7ErwzMs/y0jNK2Iw/OHiGGDnCkkFiQSI/EZqVtPT0MTpbsjXM0hy9vHIYlibjUFyTysZYsNSF+5BGKD1urC0vInS2VmEa9yXZmwkUQAREZ8MGZY4VdiMKAx49hVPSvqO46RdR3GrCGVdmjVkHdUdxFOcHC77EH74zk+9X4dJBDQlIrWPuKzss1tI5JAxvLOQ2uDupAUYIC7ZzVX9TdDeSRbaRnke2WUbMXm7rZZhHGoxjyKg6lxs+M4ABDonoXW4ruBLiFgyuoPDKxU4GVbUkBlPBH2IrPrmT0B68n6Nc/L3KyCAkCSJlYMvvh1D41+ok8eWAM+2OlbO8SWNZYmDo4DKynIIPsQaD2pWF1PrVvbgG4mjiDHAMjqmTkDjJ/JH+M1qv1l8e4RG8XTg7S4GJmUBF88N4ycnxHBxjzH4xQX71f69tOnIe9IDLrlIQyiR/fGATwMg8n/ycA88+sPWN31MmSWQ9sABYoe4IQcqOQeSSSck/lfbIFfNh0a6vCbxmmLNIxMoBlydlBVFVvrCyFwGZchcDPvU50mK2nmbMsgaQZkMsXZ1BdO4UaNypG+R55B1AzklgGP0foySQI8rW0ayNqxEgbUuJArCMAtHoSFdfFW0GWPNTFzcIJZonbtLsnbdyiryzOVYaqoJ3J2HiXUkkhmK5Fjb9y3lhl1kjLfpSBu4ysHZAAqsdUbvsA2jDMmxV1ytRtgCE0mtu8YU/RuoJpEYiMnaMSICJVwgCowDBnUakHNBk9UYOrC5SAwB/CSCWGGJCwAGgUsDESoYrjIMjMWUbVVsTXksVlaRBXbVGZEduGZsySsB+0PqW1PiX5w5DZd319lZo7OFWaTbZebrLKzf9Io7EqUCkg7fQDnxBrcHwu+HS2EZnmVGuZSTuEdSqNg6YflW/OMewH2JIWP0h6Wi6fax20QHiPJ8DZ29ySQATycDPsAB9qm6UoFKUoFKUoFKUoFKUoFKUoFKUoFeN3apKjRyKro4wyuAykH7EHgj+K9qUHKbxnpPUXhniilKyciVY2jKn6XIQkKSrEheCAw/xU703q8EbXKWYulu5gUJuO0riPyLFWymkjtrnYZwTjJwDbfj76dIWLqESnCntzlc8o2NSwA5XI1JJ+6D/ABXuj9euO3FJGY5LWFEVe5qk0QWQahzJsSNk5ZBoQnGurKofSzQpKbGVTcOOF7LTGMOyLkIwXLEa4ViCuF5zgayV9DcPFIFSW3LxaMEUW66JzCu1wMFAu30aMcsDnxBzLTpSQhO1MIIrlS8zxFYZpHDgSRQ7YMUIzkfuwpHBArD6rHbp+gba5YXLgiSOWZ5MiTKnfUq3u55z/pn7UFQ6h0kPAlt89A4Q5G/dX5cMzbJEoyZFfbZjyP0uM+JbG9O+suqWam3tJ8IzAgMq3BJdNRrhWORr9A9iMEHBFWPqHT4LZhb/AD0kDnB/QjaR9yZNhJJGwLFA2vtgavwSSTYOq9O+Uto2niW8zcFgywyRTqxZpNnZGBUjtqNSCcqF4GMBrbrfT7y7JnuJDMVUEv3DIp21AdQq4RcGNSMDkrnGam7LocscUEiwxp2kkLv3I5kwojRiwUSceWT4nGT/AGjFna5BtEktYTNa6mGa23O0arsBsA3syv8AX7HIJwAgXwSwSJEFq10khTLCZJPE6s5UnwVdlhBJwDgk41OAHik63BVUjEaO6tCqiMNE6jJIIRmKKixnT6pCCwHJzLXF2sbl38zZx4SSTYSodS7FxjUrlwEOcYOp+5XC7zmNYrqRZWQEQ3TJKveikTKkZztIDpouOduCCrEeN51eY3UsiRi4E5RJoULO2UVVY5AV9sx+MgUoNnA2PiwU666EXmEsF0qOwLmENcCVGRNnGFj5G4wMe2Mft2Ht1n1M0c0oTtp3ECs6LrhmjwJFxlo11kwRlv3kH6QuN1OCO2nUQXGYymxmyJHJYMMKNEzqTsM84KNgcVK/D70SnVZjGGZbS3Ys8gKCR9tdEKFiF+lm21xyw96C0/A30PuqdSuFU6k/LlTIjD60fZcBGU+4Iyc5yeMDddeVraJEixxoqIgwqqAqgD2AA4Ar1oFKUoFKUoFKUoFKUoFKUoFKUoFKUoFKrHXPiT060yJrlNhjwTMjcqWHC5wCB7+2SORmte9b+O0sxEHT7ftyMQN5hvjbQAhY88gtznPA9snAC7fFjrlrB06WO5G/fUxxxgcs35BwQuv1bY4xxk4FaE9F3trDct82xW3dJVKpyThdo+cg++CrFSCft74/eow311I1zcOZZEcbd1u2I/1CNRuwURksw4OBj9uObF0v0E7zMG1Masjd62kDMgIDoqKwcSqoYJhDgYGXKig+j1WzhglnhaW5aIjt9xGQI8jNqJjqcouuQNwjFD4jJJyfSnX5RD3bmJpWlYGAbMERkMZaQIhGSWZMBRszBhkktXp6ivbVIlitLXb51gmTCFGgCgEdoDeYyKHJz4uvtwDXzZW29/KsEqpHGJFBjeNggUEkLksWbXb6cElgdsruQl7O0wZstaW94SiwyEs0413322yEcgNgjDHng8Go3o96Yy80F5JeGPLyRLlkbbR9yGzqASE5UkHP042FWeVLW5dp5m3jJAWNWMgOp0cNko2CEOxOT5Z9lrJ9L9q2juLouZI/CMExYTLgY3DfcAq2o2XZOSAVYBaOp3tsEbqNksYVspLbyu66bhcrlHAA/Rca8hmmbnBBGfbGO5a3lmtHY3EjxyCOVpFGVdDjV8EoJjyM+GcMNSpgr+SE2CoLedFdppolt2jldlCQoXlLbBU5ZdlwDoNcDAH1Zusa2wWPuws+NWYRkyrozOddQ2VaMttgMh+xQ0GXadbf5SNlgkVEyioikPggkySAtqQRJNgFFGXxkhthX+odTGHjjKNI7qUkEaxSHXvbbBVVmkJUcFyct7+wP2vp8Swr2Mm3WSSUGRTs5T3VpdSq5ESlQ+g82JYZXeD6z1+RhJFFKjpdOV1RV7uI2VYlOqbKumCFHv5j7kEMSHu313HZQBjs3bUMe6yrkEnZudEwW4IGF+2a6h9L+n0srSK1jJIiUAsc5J9yeSSAWJIGeBx9qq/wl+Hq9Otu5J5XE4Bc8+Ixwg8iDjJ8uCc+wxV9oFKUoFKUoFKUoFKUoFKUoFK87i5RF2dlVRjLMQo5OByeOSQKo/X/AI0dMtuFlNw+GOIAHAwSPJiQByP5OOcHIyF8rEvurwQ4700ceSAN3VM5OB7n7nitE9Y+LPVbpu3E0NjumVXZDIcnABaTlWbbK4UHxBHB2quDpk18iXVxcLJJIjLmbyZyhVMAxh2CrsnLBRsG9wS9Btfrnx9sITrCslwQzK2ngowPEhmGGVj7EfYE/jOtPUHxJ6heE3IneCEnVUty2VCOrF/cAyLvECQy57gHsDiHE8cabRRqJ5CmsmhCRogIbg4VnYdslsYK75A3YVZ+pCWGe1jUhY5Ydn0SMgtIxEhx9BwSuQBpmMnHJFBWbT0sTF81mMQu2vcP/Mc/WAsbANuQjHzOArDOM5Nt6R6OVXiaMo8LF2a4KujSZUEgA5lUL5eOAwKZBO5K5lvbhZJIpyJ/mFZYBI8THgYDqSQ4Ux7LlVb2OuSdRN2nS1S2RVk+n9TaNQWyxEchznU64RlJ3cJhSOMMGLa9Em+WktLgNFFBKksZtwyltCAQ0Uuzdxt+6BkgnA/FSAv1mSWFm7cc+In5jJVR4kBolXMj6YIDMAc/jy9rudlWNJVYyFmV/q1CntLpIyjty3GoVRngEqv8j8i6qUiieFIVNwiyExlmbVixZQ7tuqBmZhhcDJGMZYBD2fTUsi1vLKWnjVpQYhFIkTCNQCO8q6yFVQ78BfEZGMmtO8cMHysag3EpBkcwhpEI2I1LDllZmjLcY8uDgird6j61PDJHNDgHthzIAFLgHGjtypCo23vwTsVOCor/AFfpEUxm7LySyhgHRCGQF3JYTlQsmug1PbBGVJLcnAV6Qz3cQjuoyroB27594yqruT3tUbuJhDgk7A5wWBxXpL1Q9PT5WOAYOrSGfJdiWUle35JkAAA6uBgkEk8Y/qya+uMIcvHEMLbxImkGQuPBRwvJVWIHHOSDzF9dgmluo4G8xFHGhJDooEcSKxO+CoARs7YCkN7c0F0iuxdNC8dsskj57yyHW2VAyhVRnGsQKq7ErhkOdcAGNoS59ZlGaG2UfLAyKm65dtuc76o6n6M4cHVRnJzn0Pp1phbtuoRYowAA8juxZtgmqBSAnJb3CFfqI5s3qhAB8v3JJu64ebQrImzMiNqqj3/0tsrttgkF80EVZq3y8VpL3FjeP5udUBXuoqKyKu5yFMYSLgNyp+rHOF8KjHcddRpjhvJkWFAseyLkDjhY1VTj84X8mvD1BZ3CXBhe68IpOCzystoh1RNwATF4tGAFJyQMkFSKirSUwXPzNpMHNu4ZCUFqJCWxoqh99CADrwSGbgZyQ6zpVO9B/E+16moVWEdwANoWOCSRk6E43UYPsMjHI5BNxoFKUoFKUoFKUoFKUoKx6w+Itl00YuJMyEZWGPDSHOcHGcKvB5JA4rWXVPjveTB/kreOBVQ5eYmZ8+wAC4CsSQFDAgnj70+K/wAOrx76e9gt3uEmRcGJlLxsERCDGwJcYUka4xt7jAqhTLcwb92zuFi7MkKmaBw2Gd3ViWGocMVJP8H/ADQLzrElx3Zry4uLnEoURbsBqRIxONTGACqMADjg8Y8hl2Xp7uSfLwSKTrkgoQW8YmChZCMkvyuFBw3PvrUNN6smcLknKxahz5HhpRkMfJRpK0Y548cYwMSNr630RiFQzNp+p21iddJMjDI3KsCSwOOSuMBASE71bo9zBZPDejSYIrJKNZZBDvho1cP5ISdhHlcAOeRwP3ptsqTW1/NcIqt2e66ufmVYjuFiq+QD6lQTkFfsCcVXJfUkcgIlyqtEqGOPGrgL9RK/Q+w25B+w9hivu19RplXkw7bBZWZSz4VIlidWPtro/GMHgEHOQF3g6wBex20jqJInHZcApDhXCsjKow0bJG0ilcc5XgEaxkXXzd2ZldATazjJC/8ASDHCEkkkxAB8LgeQOdtsVBXfWYFiDdzuzR4EYMu/6ZUgqSYhrhWUKgZsYcEggAp+rwLK7QuqRtMJi2weQAFv0grbBsGThs/6QbnxJDYdtLB86ht48qTGSUVFclWZUVi+oy6qDvlce+TlSfSO9lnjmE57B0xHrqFj1ldmVT5N3DqUJIX2wMHFVVvXHb2ZnhciVvlijq/bVYZkDFUUMeTCRuD9J9sZGFb+qIpoE7jxxSQFmLrEiswA/SRGXOGVw4DcHzJHBbIX7pKmLAjiEzGOQL9JO5dmRmHOn7gGYeOw5PJry6XdyzRsbnC6uQq6MZPCNmZcD6PFUOupwXAx+0a/h9RJ2o1llV8E5HcxywGXwASCqrrtyT442OQZmH1pFcB45JFXbcK/O2SYCADqWVfA+IxtgHBbIULz1jqyFEWOeNIpIiWdHRmymhSNWIJj85QPFCQOFGeRXemdNhWS47CRtJMjC3V417gHu5Y68NlX8tth+4E4AyOk2saEM0ypsmO1DG6bAAPLKxI3CgI6jcMSynkhqwoek2twJkSVwwwiC5KIHjBJxGWGMsxLaMVwCQFUeQCuLGjSSzyRNHMsihpDK8cakLypEaDV91AZs8N9z++yWt0ixzFrdCi4RHMYhUvmcMcgMcEmXP4K8E5rJuI8hUue3JLGzDKsz9xAF8O6cty68MPbtsp4NfN8EjdbYWqmUjAUyTtGhOpG+8wHcUBmOGGdTyQooJC2shHcbPlI44jgyO0TSyOsWsqRlt0U6MmwHCrjk5NUrrV1NK9okqMturRNKNlaQ84furnywqysuTwpJOCxx6380cxVlLI4j8/04yoYSblyqAMsUYaXyO+ojUbf3S0NmHjCxyLYmNiEaSM7nIbd9idArkEhNQAGGAOCQq8XTNr0PfIMXveleIkPcImkkok9xoCeRsQxCZ9q9OmGI211ci3khijkjjlO8cpMchbI1dQO4raHGNT4jCkBqn+pelYZbqSZbl7eTtkZURDgxtnbDgFjEGLKCAMY58tIm3it5LCRo3aIS7bwBGaPuIYtAD3WbUKVCtIdS5Un3woQ/WfS7Qlbi2kdmbDxyRd1WIcMc41LKwGCeRj2wfetnfDf4yPcTG06iqROT+nJkopJKhYiGydjng7En/yaNJ0a4ghtGB1kEjdpkYhnDOwwDkbnc4zgMQRzjAWJ9RWEElxKYpCNnLqxUjQFnZCxDZxrqC7AYz7EeVB1XStH/Dn4xyQsll1VuNRpcMQSBqx/UOTseFUH3BJB9q3cjggEEEH2I5FB9UpSgUpSgUpSgUpSgxZulwuCGijYEakMikEZzg5HIzzj81h3PpKxkJMlnbuTnJaCJic+/JX71LUoIM+henYC/IWuB7DsRcc5/t/PNfB9AdM/9vtf/rxfz/2/zU/SghYPRPT0wUsrZcHYYhjGDjGfb3xXsfStlkH5S3yqhQexFkADAA8eABxj8VKUoIlPSNiCCLK2BHsRBECP/wA15yeiunsctY2pP828J++f7fzzU1Sgiv8A0pZYx8nb4znHYiPJOSfp9881rH41ek7a2hS/gURShhFhO2inKnTAbxXXUk6rkgnkAZG461l/UFLjpQGAdp0GTtxgOcjHGeMeXHJ++KCl9F6tGiSy9qN7hXG6x9xYTHhAxI8EKmUchQQSPsoXHw9xO8fctLWMvs8ZKRNIoK9nUom7FCAHZRnkoDgHGvh6MtQYN4nt2LssXbZ2RFGivu2GQghgPYt5KxHkFqSufUJjOk8KBJCwe1gDRyAggIxkUn9YOgcM3OPvxQeXULjqSyJcokq9uMs6DVwoVVGdU2UAIIxyQWwdgoIqUHV5po5LmZYAbWMgyGFD3d9lQDbghtSNQAQFJyN8iuW9vJN521+q9kBwZZpYzkjLAEqQNScZLalwxx5YOb6juIoEeJp1MJ5FuzyzlTqqb7K2CzSCUjZgSCpGMZUMbrt8nyKJrEhkkDymBBEkiqs4QOGLO7MyPp7gFNscrXo/Uo4i7yDdoIEc57pEjGMhGMbhWz3mhLHxGyyE52UCsejvSd91IyfLAGNThndl4Y5ZTgsDyVwSA2Mk4NfnV7a+tSY7uCSHJVAwXcEpmTRcYBQs4bCHGVB8iCSGwbeKHE8skckhYYIILKxIMbA6+TbbMe2WLjcKF2JFRHqHrsUAtJFhTshmUxRrCuMt9Souyhu35KQSdmOT7qYLoXqHlXe4DqGZ1WR33DhWYtrudSHOwYkj3Ynbg5Vr1beRy0g0dRHGsjeOq+II8QVGqKGJGCrtsQM4D5s3e56j8y4UxROYoUiHbWQLkpGpRc9tsrtJhsd1fYsCMjpXXpZo3uDFDLctKBFviSSMbL5KrhgoBeFA7qcBGAwaz77qtv2YS+olVshou/qUG/bk1YNhMKZFCknLOdT5E4V5M1tP28qi2i9tjC6Fy7KqM+shOrcIAcALleQRhQxLroLXRKRRveT5AeUksMrtsikMSVViqFySvkCAoClpH0z6r6j0RkSeMy2rKC8QLN2MuzMAcYEg3JKnOeOcYNRXzziCFYkHc3TtxuA6v5SNgqzfvM2pJ9wijgOyDAtJQpcxrG6xIqzPcKJkRi+m0axgrzuxwVbI3PNB0r6Z9VW1/Cs9tIGUjlTgOnJGHXOVOQf84yMjmpeuX+kiWC6SexneGc7IwFsqRnUjIZFZgIgRhmPtqWxwcbe9J/GO3uWjhuY2tZZANS5Bhfj9snsMkMAD74HJJxQbCpQGlApSlApSlApSlApSlApSlApSlArTH9RdzkWcJYBS7s3kp+wAJQfqYHl5A49xgnFbnrn/APqKuGe9toFycREhcJ7sx5BHmSQuMHjgY9zQVv0+IWhdZpJEjw4R4hNJ9k4IYgFVOrAagju8kj6bKnUooYI7aeESW0ymRWdJX3cIcOjRM2HGoTtBlChcHAbxrvpbp1tJAY7naMO0Za4yQkQdTrlDgnyydhhcE8/Tt79K6Td2lziBIb+MsyZXa5QlkVsaxyZGVA+rBIVs5CUFo6fd2TXRhigiZ1Eh2njbtrgPsr7GQqFwPIsQowBgZDa/6/1MrG2qAyTAGSYNGqBdj4Qoh+ktqTIfI/hQTtb4erOscg7UdnPIXypEaxgJqj/9ZjJu+SoUsqeKnBJDCnw2rdR6lDCrEFjGg80BXAUOQNVAIILa6+w+/vQdCfCv08lr0y3wirJLGskjAYLFhsNs85AYD/arH1Po0Fwus8SyAHI2HIPPIPuDyeR+TWVGgAAHsBgV9UGuup/Anpso/TV4sRlFAYsq5ctv5eRcEkcsRg4xwMUHrH9Pl8jhra4SbL4yxMTKvHkck55zkDPt/OB0HSg5hvendVgWNbu1nKwlxE6o7Muq4PnGwOqqA6sT7oPcZFRtv15F7UZV7fWYXDvl/bDGMKupBbU5VsAEyftGSesKjer+m7W6V0uII5A4CsSo2IU5UbDy4OSOeM0HNFjMkXdmiJQqGhUM8c6yNLGySfT451YFR5Lzgv8AST89amld5I2ErSzN5xAbSnUuIw4GfNTzhScZAK+Nbd6j8ArEne2klgbIIHEyDBJ9n5Ocj3b7VQ+u/DLq1q+0cCzR7ZLWjBZCCcFQCAyAj9qqVGfvzkIa86NHG1rayXAVvllaVGcCFCZTIqyNHjOUkYHJBGRhjkCq5cy7xAMqquxdXRWwGYZEWS+oX78jK5/BrIv78B5kMckE0sjK43woQuP0yuMkLqB444/xisDpyoGV217SSZy+ctynGqk4wBt9xxjJ4BDYno34pT9KZLW5Yz25C+OdngXyA0I+pSgV9TjA/BzW+uidcgu4VuLeQSRuOCD7flSPsw+4PIrkaOdk7TKp2dnkAyMMAylQRn6doj+Cal7D1VLYXXzFm7omT4HxibGpKGMkkp7qCSGOQ2Qcig6xpWP0+5MkUchUoXRWKH3UkA6n+RnFKDIpSlApSlApSlApSlApSlArnT46yA9XQNkDsIvKZ4ZpRlfHkc5yMkH7gjA6Lrmb4u7SdauSuP0Y02JJXXwTB8n5OWA4GOfp9yQwukdSESMsqt2UiAbKOwOzDU45UeSHUv7MzMAOEEs1jIZe30m8FxACZRBOqK8OSfcT/ZSPJgRgNzjbnDWS5uLZbqOAXCPF8vJG+0jholyxTB3KaFX/AIO54xk4lrPEg+XPT8XK5XUzTBSwKKFCISxcuMEAjOxB/ID29QzyJApuFWVS7FWjniaMHw3QKpwj6k5kA8sJ4nUsbH/Tv0EvdT3jKNUj1Qt5HZz9jnGQqEHIz5D886+9Q9SDhYSzMy4y2zLECQNlCPkArJnLjUHy4xXSHwp9OCz6ZAmuHlHdk8g3k4H3AA4UKP8Ab7+9Bb6UpQKUpQKUpQKUpQYHVeg21yutxBHKCMeaK33zwTyOQDxVM658D+m3DF1V4mIUDRvAaoUUan7fSeCM6jnk52FSg0Lc/wBPF2rZjvIpRj/U7kR4XC+wk49h7jjI4qS9NfABg6PfzgpGwPZiLMrcLtszAYUso4C51A5zzW6KUH5ilftKBSlKBSlKBSlKBSlKBSlKBXI/qnqAfqd3NiOMmeQhJEZhkMcggBlLHHOeMsfb7dbSOACScADJJ/iuPbOISzyMJIEDs3gxMcTZLEBdlOqZ0wW1xkcjBICQxI9ohikhlEZ8o9UjlThTwcqWXLMPDPtkjBr8nnkjj3M6Rh1UpHbtHucbaBmjAwyHV8YycnkMRnMvbV5UVntCs6ylT8rIMLrrn9KMtps5B8QoJLEe+KgupHturIZ4mAORPljkjyKnUcM23uMjjPPJCW+HnRR1DqcULr+nnZlDrgBRk8PksCFx+eRyK6wArTn9PXo/twv1CQeUuUiyGGEBGx54OzADI/sPPPG46BSlKBSlKBSlKBSlKBSlKBSlKBSlKBSlKBSlKBSlKBSlKBSlKCN9S3Ris7mUZykEjcEqfFGPuPb2965L6TYhwoEaS8klO4IpWBXGFO37cEjxPJ5DDgdX+rwpsLsN9Jt5c8KeO232YhT/ALkD+RXLEFjuluhh7hkAbxG7lUeXcqyEYIRcFGyeARjIoM/54xRGJLu5txoCIV3/AHAsS5UqpUnADceLA4I4rDs+mydQvYLOBmkHigdi5AHu74cnUAZOOBx9IJxU96j6hJbLi0u70IdhIrzQyKA+pQZgkfBIDE7Bc4JGMkVcf6efSZxL1OUctmKL3zwf1G/HJAXP8PQbh6V02O3hjgiGEiUKo4HAH8ADJ9z/ACay6UoFKUoFKUoFKUoFKUoFKUoFKUoFKUoFKUoFKUoFKUoFKUoFKUoIj1dYNPY3MKnDSQOoOSvJU4yQDgfng8Vy56d648KAhyCGxgNJkfTklVJBXXI+n6lT3xiuuq0b64+B1y14Zum6iOYlnVn7YjJOT/JQ54A9qDWFp043V3Hb24G07BQ2o52bksqYVQFOSMcBP856z6H0hLW3ito86QoEGfc4Huf5J5/3ql/DL4TR9N/XmYTXTDG4zpGPuqZ5JP3Y/bjA5zsKgUpSgUpSgUpSgUpSgUpSgUpSgUpSgUpSg//Z"/>
          <p:cNvSpPr>
            <a:spLocks noChangeAspect="1" noChangeArrowheads="1"/>
          </p:cNvSpPr>
          <p:nvPr/>
        </p:nvSpPr>
        <p:spPr bwMode="auto">
          <a:xfrm>
            <a:off x="307975" y="-2795588"/>
            <a:ext cx="6257925" cy="6153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Sea-star-clipart-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0126" y="4791075"/>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6">
            <a:extLst>
              <a:ext uri="{28A0092B-C50C-407E-A947-70E740481C1C}">
                <a14:useLocalDpi xmlns:a14="http://schemas.microsoft.com/office/drawing/2010/main" val="0"/>
              </a:ext>
            </a:extLst>
          </a:blip>
          <a:srcRect l="55406" b="5229"/>
          <a:stretch/>
        </p:blipFill>
        <p:spPr bwMode="auto">
          <a:xfrm>
            <a:off x="7772400" y="248330"/>
            <a:ext cx="781779" cy="14525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473950" y="6421178"/>
            <a:ext cx="90805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473950" y="6488668"/>
            <a:ext cx="1898650" cy="369332"/>
          </a:xfrm>
          <a:prstGeom prst="rect">
            <a:avLst/>
          </a:prstGeom>
          <a:noFill/>
        </p:spPr>
        <p:txBody>
          <a:bodyPr wrap="square" rtlCol="0">
            <a:spAutoFit/>
          </a:bodyPr>
          <a:lstStyle/>
          <a:p>
            <a:r>
              <a:rPr lang="en-US" dirty="0" smtClean="0"/>
              <a:t>1 inch = 1 meter</a:t>
            </a:r>
            <a:endParaRPr lang="en-US" dirty="0"/>
          </a:p>
        </p:txBody>
      </p:sp>
      <p:pic>
        <p:nvPicPr>
          <p:cNvPr id="12"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4543" y="3368449"/>
            <a:ext cx="3040857" cy="291517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6">
            <a:extLst>
              <a:ext uri="{28A0092B-C50C-407E-A947-70E740481C1C}">
                <a14:useLocalDpi xmlns:a14="http://schemas.microsoft.com/office/drawing/2010/main" val="0"/>
              </a:ext>
            </a:extLst>
          </a:blip>
          <a:srcRect l="55406" b="5229"/>
          <a:stretch/>
        </p:blipFill>
        <p:spPr bwMode="auto">
          <a:xfrm>
            <a:off x="8067310" y="1382690"/>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6">
            <a:extLst>
              <a:ext uri="{28A0092B-C50C-407E-A947-70E740481C1C}">
                <a14:useLocalDpi xmlns:a14="http://schemas.microsoft.com/office/drawing/2010/main" val="0"/>
              </a:ext>
            </a:extLst>
          </a:blip>
          <a:srcRect l="55406" b="5229"/>
          <a:stretch/>
        </p:blipFill>
        <p:spPr bwMode="auto">
          <a:xfrm>
            <a:off x="4800600" y="128587"/>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9543" y="1518135"/>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258" y="1866079"/>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4462" y="563847"/>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663" y="2108971"/>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2167" y="652718"/>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6720" y="1649358"/>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69985" y="1576844"/>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4379" y="1581150"/>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6">
            <a:extLst>
              <a:ext uri="{28A0092B-C50C-407E-A947-70E740481C1C}">
                <a14:useLocalDpi xmlns:a14="http://schemas.microsoft.com/office/drawing/2010/main" val="0"/>
              </a:ext>
            </a:extLst>
          </a:blip>
          <a:srcRect l="55406" b="5229"/>
          <a:stretch/>
        </p:blipFill>
        <p:spPr bwMode="auto">
          <a:xfrm>
            <a:off x="195131" y="4683919"/>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descr="Sea-star-clipart-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36937" y="2216127"/>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Sea-star-clipart-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03937" y="4206909"/>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8" descr="Sea-star-clipart-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9754" y="5429312"/>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8" descr="Sea-star-clipart-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4931" y="1364797"/>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Sea-star-clipart-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536" y="3058886"/>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14760" y="449240"/>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4402" y="2399992"/>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9975" y="3989909"/>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1633" y="3619110"/>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5623" y="4856732"/>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6063" y="2748480"/>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4402" y="3436440"/>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1520" y="1794870"/>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8241" y="1694459"/>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5232" y="2505417"/>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73950" y="2782151"/>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4379" y="4206909"/>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9664" y="5472664"/>
            <a:ext cx="749734" cy="5534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436937" y="6421178"/>
            <a:ext cx="3958034" cy="369332"/>
          </a:xfrm>
          <a:prstGeom prst="rect">
            <a:avLst/>
          </a:prstGeom>
          <a:noFill/>
        </p:spPr>
        <p:txBody>
          <a:bodyPr wrap="square" rtlCol="0">
            <a:spAutoFit/>
          </a:bodyPr>
          <a:lstStyle/>
          <a:p>
            <a:r>
              <a:rPr lang="en-US" b="1" dirty="0" smtClean="0"/>
              <a:t>Habitat 1</a:t>
            </a:r>
            <a:endParaRPr lang="en-US" b="1" dirty="0"/>
          </a:p>
        </p:txBody>
      </p:sp>
      <p:pic>
        <p:nvPicPr>
          <p:cNvPr id="47" name="Picture 8" descr="Sea-star-clipart-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16844" y="5345064"/>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4064" y="3156438"/>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4313" y="3066542"/>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3704" y="2400696"/>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0611" y="2552392"/>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8284" y="2636640"/>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7357" y="508550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7606" y="4995613"/>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3904" y="4481463"/>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1577" y="4565711"/>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5651" y="3677985"/>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5900" y="358808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2198" y="307393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9871" y="3158187"/>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0802" y="564357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3370" y="5555710"/>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1921" y="5306564"/>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69594" y="5390812"/>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1557" y="5555711"/>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66882" y="5529693"/>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4327" y="5199554"/>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2000" y="5283802"/>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7337" y="523101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8149" y="5001128"/>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8005" y="4750540"/>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5678" y="4834788"/>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5010" y="4022147"/>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5259" y="3932251"/>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1557" y="3418101"/>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9230" y="350234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418" y="4262475"/>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667" y="417257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965" y="365842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8638" y="3742677"/>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2043" y="1105447"/>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4485" y="2994698"/>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84887" y="1951948"/>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1843" y="854868"/>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2379" y="4644412"/>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5900" y="3854516"/>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6236" y="4342581"/>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http://bioweb.uwlax.edu/bio203/s2008/bluske_brit/Sea%20urchi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6606" y="5439579"/>
            <a:ext cx="749734" cy="55346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0"/>
            <a:ext cx="9144000" cy="617509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36425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840" y="442913"/>
            <a:ext cx="2898435" cy="2778638"/>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5606615" y="2468054"/>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768127" y="3191849"/>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7490590" y="4340695"/>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730664" y="4458047"/>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5281064" y="3583542"/>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3099688" y="1621376"/>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3355610" y="342305"/>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787994" y="1592628"/>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5701871" y="196795"/>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442913"/>
            <a:ext cx="2820490" cy="270391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204" y="3283605"/>
            <a:ext cx="3080884" cy="295354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7975" y="421142"/>
            <a:ext cx="749734" cy="553469"/>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hISERURERIWFRUUFx4aGBYVFRQTFxshHRoWHx0bHh0YHSYeGxojGxkYHy8gJScrLC0uGB8zQTAqNyYrLCkBCQoKBQUFDQUFDSkYEhgpKSkpKSkpKSkpKSkpKSkpKSkpKSkpKSkpKSkpKSkpKSkpKSkpKSkpKSkpKSkpKSkpKf/AABEIAN8A4gMBIgACEQEDEQH/xAAcAAEAAgMBAQEAAAAAAAAAAAAABQYEBwgDAgH/xAA3EAACAQQBAwIFAwMCBQUAAAABAgMABBESIQUTIgYxBxQyQVEjQmEIUnFDgRUkM2KhFlWRlKL/xAAUAQEAAAAAAAAAAAAAAAAAAAAA/8QAFBEBAAAAAAAAAAAAAAAAAAAAAP/aAAwDAQACEQMRAD8A3jSlKBSlKBSlKBWnPi969u4bwWVtK0KCEO7JqrsWLfvb6FUKOV5JJH+Nx1pD+oKxaO4tLxQSHUxNgA40cOuMg4YhnH8gEe2chD+jvi5d2k3/ADcklxaFgrmQhpIiSQCG4L8AkggZweBjnf8AYX8c8azQurxuMq6nII/zXOvS5MW0clxwHZ1RAiy52K4kddkOoD5GcL4EDXIzJ/Cf10bG7fp83EEs7BTo6dtvs2CMhGwo1P0+/AzQb/pSlApSlApSlApSlApSlApSlApSlApSlApSlApSlApSlApSlApSlAqofFf0+LvpdwgC7xr3UZl21KctjAJyUDLx/dVvr8YZGKDkzpvUYkkEwRpddWSLgorHtZLAhix3+x1DMgJ4bSrKnRXvbVXaQCQyCMttngAIpIRVdUIT6nDAKo9j9UfB0eaC4uenB4l1nyEmX9OT+wMSCMFeQmckjOfEZnvUnT7K0jEc8URuEBJaJrgxoW1zsqlj9WBnYY7ijBB5C8/C/wBc7n/hdyxa5tww726SJMFfAwwY5cKycZJOCfzWyK5e63mQW13DGEnLx/LdiHSJyme4ckeTLKqjcsc4bOAFJ3V8LviIvU7fD4W5iAEq8Db/AL1AP0k8H8H/ACKC70pSgUpSgUpSgUpSgUpSgUrG6j1KKCNpp5FjjT6nchVGSAMk/wAkD/etKfEP4090m26fI8AVmV7jwIf3GFADHQg7B8qfag2V6h+J3TrMlZbgFwMlIgZWHtgHXgE54yRnB/BrO9M+tbO/DfKzBmT642BSRftyrAH34z7Vy5/wQFxGGy7sq8qyKNgupOybbAnBGuTqfuRm9fBVJF6wV4GsMivr3CODHwcnxOccHGNfbOKDoWlKUClKUClKUClKUClKUClKUGhPjn0KaDqEN/A7KZ17ewcRlXVcDDbZGVwfYDj3yahZPVk8Uiw20p7hjRnm7ccru+FcouI/oDkgEAksvucLjcvxY9OfOdMnRVDSRr3I/FWbKkEhc4wWUFcg/f7+x5s6Z1HtQGSJStwsqkzcthAp4GeASxyT/Ce2CSFksOkqzxS3GkpYF0t7dysm3kyq4jRmjLHgnORkZ5ArC6xc3Vnd/NL3LW4BzHGE4VcsNG2dm9lGAwIYZqT6f0CU9sg/LSKge4keWMuiyAFNFz3SwiIZlzsNxgDhT8wxPcFpFjnaBY9CzqhYlhlGkdvqJfTKjPiQmRkEhuv4efEaHqcIPCTqB3IsscEl8YJUBshC2BnGeauFchstz024S5hbtSgEoMIZEVkGGKkFRsjH2Jxk+2QT016G9aQ9StVnjwr87xbq7p5MBtr7ba5GQOKCxUpSgUpSgUpXxNMqKWdgqqMksQAB+STwBQfdUf138V7Xp4aNCJ7kcdlW+nGpJkIzoNTn2yf/AJIpnxK+MLyB7PpYc/te5XK/3Blj4BznGHB/OPzVHsOgOiLLLIVMiLOrt9Mq7RcAlH1bdCdmH844KsHp6k631HqLNNdM6RBjH20UlF+t1QIOJXKg6ucY0ySMA1H23SgZWSIJJDnMkUrlWXCJls6jhGLDeME4X21OGsD9AkggPfjD7Z7czCRw+Ei1QFDhAgDLsHAXyX2BYwbro5klSFY1UoyRynRnVgGbAZz5KV5GFw/HsaD16q626NCGHJU6MWwuMBkKqMZUmXyU598ZKqV3P8HPTD21oZ5+Zroh2beOTKjPbIdMhgVO2cnlifvWsPh76abqXUhIUBtIHcsCwIwc4jIDHlic/fI28jiujVUAYAwB7AUH7SlKBSlKBSlKBSlKBSlKBSlKARXM3qzpUnT+oXiaMolZ2tljQqJO9woXHGIQzNx7Oi+3GOma1b8efTcktot7AW3tshwpfJjbG3CnGAQGOfsPfigot5YzbmS5VpL+6dO0hCRuhGGMjruSMsO2sbY8AxIXxAkeqxSyW0MUt5/yUKqrsXMoLEsSqsi/qlQyoqLnhRkLsMV308U7ErwzMs/y0jNK2Iw/OHiGGDnCkkFiQSI/EZqVtPT0MTpbsjXM0hy9vHIYlibjUFyTysZYsNSF+5BGKD1urC0vInS2VmEa9yXZmwkUQAREZ8MGZY4VdiMKAx49hVPSvqO46RdR3GrCGVdmjVkHdUdxFOcHC77EH74zk+9X4dJBDQlIrWPuKzss1tI5JAxvLOQ2uDupAUYIC7ZzVX9TdDeSRbaRnke2WUbMXm7rZZhHGoxjyKg6lxs+M4ABDonoXW4ruBLiFgyuoPDKxU4GVbUkBlPBH2IrPrmT0B68n6Nc/L3KyCAkCSJlYMvvh1D41+ok8eWAM+2OlbO8SWNZYmDo4DKynIIPsQaD2pWF1PrVvbgG4mjiDHAMjqmTkDjJ/JH+M1qv1l8e4RG8XTg7S4GJmUBF88N4ycnxHBxjzH4xQX71f69tOnIe9IDLrlIQyiR/fGATwMg8n/ycA88+sPWN31MmSWQ9sABYoe4IQcqOQeSSSck/lfbIFfNh0a6vCbxmmLNIxMoBlydlBVFVvrCyFwGZchcDPvU50mK2nmbMsgaQZkMsXZ1BdO4UaNypG+R55B1AzklgGP0foySQI8rW0ayNqxEgbUuJArCMAtHoSFdfFW0GWPNTFzcIJZonbtLsnbdyiryzOVYaqoJ3J2HiXUkkhmK5Fjb9y3lhl1kjLfpSBu4ysHZAAqsdUbvsA2jDMmxV1ytRtgCE0mtu8YU/RuoJpEYiMnaMSICJVwgCowDBnUakHNBk9UYOrC5SAwB/CSCWGGJCwAGgUsDESoYrjIMjMWUbVVsTXksVlaRBXbVGZEduGZsySsB+0PqW1PiX5w5DZd319lZo7OFWaTbZebrLKzf9Io7EqUCkg7fQDnxBrcHwu+HS2EZnmVGuZSTuEdSqNg6YflW/OMewH2JIWP0h6Wi6fax20QHiPJ8DZ29ySQATycDPsAB9qm6UoFKUoFKUoFKUoFKUoFKUoFKUoFeN3apKjRyKro4wyuAykH7EHgj+K9qUHKbxnpPUXhniilKyciVY2jKn6XIQkKSrEheCAw/xU703q8EbXKWYulu5gUJuO0riPyLFWymkjtrnYZwTjJwDbfj76dIWLqESnCntzlc8o2NSwA5XI1JJ+6D/ABXuj9euO3FJGY5LWFEVe5qk0QWQahzJsSNk5ZBoQnGurKofSzQpKbGVTcOOF7LTGMOyLkIwXLEa4ViCuF5zgayV9DcPFIFSW3LxaMEUW66JzCu1wMFAu30aMcsDnxBzLTpSQhO1MIIrlS8zxFYZpHDgSRQ7YMUIzkfuwpHBArD6rHbp+gba5YXLgiSOWZ5MiTKnfUq3u55z/pn7UFQ6h0kPAlt89A4Q5G/dX5cMzbJEoyZFfbZjyP0uM+JbG9O+suqWam3tJ8IzAgMq3BJdNRrhWORr9A9iMEHBFWPqHT4LZhb/AD0kDnB/QjaR9yZNhJJGwLFA2vtgavwSSTYOq9O+Uto2niW8zcFgywyRTqxZpNnZGBUjtqNSCcqF4GMBrbrfT7y7JnuJDMVUEv3DIp21AdQq4RcGNSMDkrnGam7LocscUEiwxp2kkLv3I5kwojRiwUSceWT4nGT/AGjFna5BtEktYTNa6mGa23O0arsBsA3syv8AX7HIJwAgXwSwSJEFq10khTLCZJPE6s5UnwVdlhBJwDgk41OAHik63BVUjEaO6tCqiMNE6jJIIRmKKixnT6pCCwHJzLXF2sbl38zZx4SSTYSodS7FxjUrlwEOcYOp+5XC7zmNYrqRZWQEQ3TJKveikTKkZztIDpouOduCCrEeN51eY3UsiRi4E5RJoULO2UVVY5AV9sx+MgUoNnA2PiwU666EXmEsF0qOwLmENcCVGRNnGFj5G4wMe2Mft2Ht1n1M0c0oTtp3ECs6LrhmjwJFxlo11kwRlv3kH6QuN1OCO2nUQXGYymxmyJHJYMMKNEzqTsM84KNgcVK/D70SnVZjGGZbS3Ys8gKCR9tdEKFiF+lm21xyw96C0/A30PuqdSuFU6k/LlTIjD60fZcBGU+4Iyc5yeMDddeVraJEixxoqIgwqqAqgD2AA4Ar1oFKUoFKUoFKUoFKUoFKUoFKUoFKUoFKrHXPiT060yJrlNhjwTMjcqWHC5wCB7+2SORmte9b+O0sxEHT7ftyMQN5hvjbQAhY88gtznPA9snAC7fFjrlrB06WO5G/fUxxxgcs35BwQuv1bY4xxk4FaE9F3trDct82xW3dJVKpyThdo+cg++CrFSCft74/eow311I1zcOZZEcbd1u2I/1CNRuwURksw4OBj9uObF0v0E7zMG1Masjd62kDMgIDoqKwcSqoYJhDgYGXKig+j1WzhglnhaW5aIjt9xGQI8jNqJjqcouuQNwjFD4jJJyfSnX5RD3bmJpWlYGAbMERkMZaQIhGSWZMBRszBhkktXp6ivbVIlitLXb51gmTCFGgCgEdoDeYyKHJz4uvtwDXzZW29/KsEqpHGJFBjeNggUEkLksWbXb6cElgdsruQl7O0wZstaW94SiwyEs0413322yEcgNgjDHng8Go3o96Yy80F5JeGPLyRLlkbbR9yGzqASE5UkHP042FWeVLW5dp5m3jJAWNWMgOp0cNko2CEOxOT5Z9lrJ9L9q2juLouZI/CMExYTLgY3DfcAq2o2XZOSAVYBaOp3tsEbqNksYVspLbyu66bhcrlHAA/Rca8hmmbnBBGfbGO5a3lmtHY3EjxyCOVpFGVdDjV8EoJjyM+GcMNSpgr+SE2CoLedFdppolt2jldlCQoXlLbBU5ZdlwDoNcDAH1Zusa2wWPuws+NWYRkyrozOddQ2VaMttgMh+xQ0GXadbf5SNlgkVEyioikPggkySAtqQRJNgFFGXxkhthX+odTGHjjKNI7qUkEaxSHXvbbBVVmkJUcFyct7+wP2vp8Swr2Mm3WSSUGRTs5T3VpdSq5ESlQ+g82JYZXeD6z1+RhJFFKjpdOV1RV7uI2VYlOqbKumCFHv5j7kEMSHu313HZQBjs3bUMe6yrkEnZudEwW4IGF+2a6h9L+n0srSK1jJIiUAsc5J9yeSSAWJIGeBx9qq/wl+Hq9Otu5J5XE4Bc8+Ixwg8iDjJ8uCc+wxV9oFKUoFKUoFKUoFKUoFKUoFK87i5RF2dlVRjLMQo5OByeOSQKo/X/AI0dMtuFlNw+GOIAHAwSPJiQByP5OOcHIyF8rEvurwQ4700ceSAN3VM5OB7n7nitE9Y+LPVbpu3E0NjumVXZDIcnABaTlWbbK4UHxBHB2quDpk18iXVxcLJJIjLmbyZyhVMAxh2CrsnLBRsG9wS9Btfrnx9sITrCslwQzK2ngowPEhmGGVj7EfYE/jOtPUHxJ6heE3IneCEnVUty2VCOrF/cAyLvECQy57gHsDiHE8cabRRqJ5CmsmhCRogIbg4VnYdslsYK75A3YVZ+pCWGe1jUhY5Ydn0SMgtIxEhx9BwSuQBpmMnHJFBWbT0sTF81mMQu2vcP/Mc/WAsbANuQjHzOArDOM5Nt6R6OVXiaMo8LF2a4KujSZUEgA5lUL5eOAwKZBO5K5lvbhZJIpyJ/mFZYBI8THgYDqSQ4Ux7LlVb2OuSdRN2nS1S2RVk+n9TaNQWyxEchznU64RlJ3cJhSOMMGLa9Em+WktLgNFFBKksZtwyltCAQ0Uuzdxt+6BkgnA/FSAv1mSWFm7cc+In5jJVR4kBolXMj6YIDMAc/jy9rudlWNJVYyFmV/q1CntLpIyjty3GoVRngEqv8j8i6qUiieFIVNwiyExlmbVixZQ7tuqBmZhhcDJGMZYBD2fTUsi1vLKWnjVpQYhFIkTCNQCO8q6yFVQ78BfEZGMmtO8cMHysag3EpBkcwhpEI2I1LDllZmjLcY8uDgird6j61PDJHNDgHthzIAFLgHGjtypCo23vwTsVOCor/AFfpEUxm7LySyhgHRCGQF3JYTlQsmug1PbBGVJLcnAV6Qz3cQjuoyroB27594yqruT3tUbuJhDgk7A5wWBxXpL1Q9PT5WOAYOrSGfJdiWUle35JkAAA6uBgkEk8Y/qya+uMIcvHEMLbxImkGQuPBRwvJVWIHHOSDzF9dgmluo4G8xFHGhJDooEcSKxO+CoARs7YCkN7c0F0iuxdNC8dsskj57yyHW2VAyhVRnGsQKq7ErhkOdcAGNoS59ZlGaG2UfLAyKm65dtuc76o6n6M4cHVRnJzn0Pp1phbtuoRYowAA8juxZtgmqBSAnJb3CFfqI5s3qhAB8v3JJu64ebQrImzMiNqqj3/0tsrttgkF80EVZq3y8VpL3FjeP5udUBXuoqKyKu5yFMYSLgNyp+rHOF8KjHcddRpjhvJkWFAseyLkDjhY1VTj84X8mvD1BZ3CXBhe68IpOCzystoh1RNwATF4tGAFJyQMkFSKirSUwXPzNpMHNu4ZCUFqJCWxoqh99CADrwSGbgZyQ6zpVO9B/E+16moVWEdwANoWOCSRk6E43UYPsMjHI5BNxoFKUoFKUoFKUoFKUoKx6w+Itl00YuJMyEZWGPDSHOcHGcKvB5JA4rWXVPjveTB/kreOBVQ5eYmZ8+wAC4CsSQFDAgnj70+K/wAOrx76e9gt3uEmRcGJlLxsERCDGwJcYUka4xt7jAqhTLcwb92zuFi7MkKmaBw2Gd3ViWGocMVJP8H/ADQLzrElx3Zry4uLnEoURbsBqRIxONTGACqMADjg8Y8hl2Xp7uSfLwSKTrkgoQW8YmChZCMkvyuFBw3PvrUNN6smcLknKxahz5HhpRkMfJRpK0Y548cYwMSNr630RiFQzNp+p21iddJMjDI3KsCSwOOSuMBASE71bo9zBZPDejSYIrJKNZZBDvho1cP5ISdhHlcAOeRwP3ptsqTW1/NcIqt2e66ufmVYjuFiq+QD6lQTkFfsCcVXJfUkcgIlyqtEqGOPGrgL9RK/Q+w25B+w9hivu19RplXkw7bBZWZSz4VIlidWPtro/GMHgEHOQF3g6wBex20jqJInHZcApDhXCsjKow0bJG0ilcc5XgEaxkXXzd2ZldATazjJC/8ASDHCEkkkxAB8LgeQOdtsVBXfWYFiDdzuzR4EYMu/6ZUgqSYhrhWUKgZsYcEggAp+rwLK7QuqRtMJi2weQAFv0grbBsGThs/6QbnxJDYdtLB86ht48qTGSUVFclWZUVi+oy6qDvlce+TlSfSO9lnjmE57B0xHrqFj1ldmVT5N3DqUJIX2wMHFVVvXHb2ZnhciVvlijq/bVYZkDFUUMeTCRuD9J9sZGFb+qIpoE7jxxSQFmLrEiswA/SRGXOGVw4DcHzJHBbIX7pKmLAjiEzGOQL9JO5dmRmHOn7gGYeOw5PJry6XdyzRsbnC6uQq6MZPCNmZcD6PFUOupwXAx+0a/h9RJ2o1llV8E5HcxywGXwASCqrrtyT442OQZmH1pFcB45JFXbcK/O2SYCADqWVfA+IxtgHBbIULz1jqyFEWOeNIpIiWdHRmymhSNWIJj85QPFCQOFGeRXemdNhWS47CRtJMjC3V417gHu5Y68NlX8tth+4E4AyOk2saEM0ypsmO1DG6bAAPLKxI3CgI6jcMSynkhqwoek2twJkSVwwwiC5KIHjBJxGWGMsxLaMVwCQFUeQCuLGjSSzyRNHMsihpDK8cakLypEaDV91AZs8N9z++yWt0ixzFrdCi4RHMYhUvmcMcgMcEmXP4K8E5rJuI8hUue3JLGzDKsz9xAF8O6cty68MPbtsp4NfN8EjdbYWqmUjAUyTtGhOpG+8wHcUBmOGGdTyQooJC2shHcbPlI44jgyO0TSyOsWsqRlt0U6MmwHCrjk5NUrrV1NK9okqMturRNKNlaQ84furnywqysuTwpJOCxx6380cxVlLI4j8/04yoYSblyqAMsUYaXyO+ojUbf3S0NmHjCxyLYmNiEaSM7nIbd9idArkEhNQAGGAOCQq8XTNr0PfIMXveleIkPcImkkok9xoCeRsQxCZ9q9OmGI211ci3khijkjjlO8cpMchbI1dQO4raHGNT4jCkBqn+pelYZbqSZbl7eTtkZURDgxtnbDgFjEGLKCAMY58tIm3it5LCRo3aIS7bwBGaPuIYtAD3WbUKVCtIdS5Un3woQ/WfS7Qlbi2kdmbDxyRd1WIcMc41LKwGCeRj2wfetnfDf4yPcTG06iqROT+nJkopJKhYiGydjng7En/yaNJ0a4ghtGB1kEjdpkYhnDOwwDkbnc4zgMQRzjAWJ9RWEElxKYpCNnLqxUjQFnZCxDZxrqC7AYz7EeVB1XStH/Dn4xyQsll1VuNRpcMQSBqx/UOTseFUH3BJB9q3cjggEEEH2I5FB9UpSgUpSgUpSgUpSgxZulwuCGijYEakMikEZzg5HIzzj81h3PpKxkJMlnbuTnJaCJic+/JX71LUoIM+henYC/IWuB7DsRcc5/t/PNfB9AdM/9vtf/rxfz/2/zU/SghYPRPT0wUsrZcHYYhjGDjGfb3xXsfStlkH5S3yqhQexFkADAA8eABxj8VKUoIlPSNiCCLK2BHsRBECP/wA15yeiunsctY2pP828J++f7fzzU1Sgiv8A0pZYx8nb4znHYiPJOSfp9881rH41ek7a2hS/gURShhFhO2inKnTAbxXXUk6rkgnkAZG461l/UFLjpQGAdp0GTtxgOcjHGeMeXHJ++KCl9F6tGiSy9qN7hXG6x9xYTHhAxI8EKmUchQQSPsoXHw9xO8fctLWMvs8ZKRNIoK9nUom7FCAHZRnkoDgHGvh6MtQYN4nt2LssXbZ2RFGivu2GQghgPYt5KxHkFqSufUJjOk8KBJCwe1gDRyAggIxkUn9YOgcM3OPvxQeXULjqSyJcokq9uMs6DVwoVVGdU2UAIIxyQWwdgoIqUHV5po5LmZYAbWMgyGFD3d9lQDbghtSNQAQFJyN8iuW9vJN521+q9kBwZZpYzkjLAEqQNScZLalwxx5YOb6juIoEeJp1MJ5FuzyzlTqqb7K2CzSCUjZgSCpGMZUMbrt8nyKJrEhkkDymBBEkiqs4QOGLO7MyPp7gFNscrXo/Uo4i7yDdoIEc57pEjGMhGMbhWz3mhLHxGyyE52UCsejvSd91IyfLAGNThndl4Y5ZTgsDyVwSA2Mk4NfnV7a+tSY7uCSHJVAwXcEpmTRcYBQs4bCHGVB8iCSGwbeKHE8skckhYYIILKxIMbA6+TbbMe2WLjcKF2JFRHqHrsUAtJFhTshmUxRrCuMt9Souyhu35KQSdmOT7qYLoXqHlXe4DqGZ1WR33DhWYtrudSHOwYkj3Ynbg5Vr1beRy0g0dRHGsjeOq+II8QVGqKGJGCrtsQM4D5s3e56j8y4UxROYoUiHbWQLkpGpRc9tsrtJhsd1fYsCMjpXXpZo3uDFDLctKBFviSSMbL5KrhgoBeFA7qcBGAwaz77qtv2YS+olVshou/qUG/bk1YNhMKZFCknLOdT5E4V5M1tP28qi2i9tjC6Fy7KqM+shOrcIAcALleQRhQxLroLXRKRRveT5AeUksMrtsikMSVViqFySvkCAoClpH0z6r6j0RkSeMy2rKC8QLN2MuzMAcYEg3JKnOeOcYNRXzziCFYkHc3TtxuA6v5SNgqzfvM2pJ9wijgOyDAtJQpcxrG6xIqzPcKJkRi+m0axgrzuxwVbI3PNB0r6Z9VW1/Cs9tIGUjlTgOnJGHXOVOQf84yMjmpeuX+kiWC6SexneGc7IwFsqRnUjIZFZgIgRhmPtqWxwcbe9J/GO3uWjhuY2tZZANS5Bhfj9snsMkMAD74HJJxQbCpQGlApSlApSlApSlApSlApSlApSlArTH9RdzkWcJYBS7s3kp+wAJQfqYHl5A49xgnFbnrn/APqKuGe9toFycREhcJ7sx5BHmSQuMHjgY9zQVv0+IWhdZpJEjw4R4hNJ9k4IYgFVOrAagju8kj6bKnUooYI7aeESW0ymRWdJX3cIcOjRM2HGoTtBlChcHAbxrvpbp1tJAY7naMO0Za4yQkQdTrlDgnyydhhcE8/Tt79K6Td2lziBIb+MsyZXa5QlkVsaxyZGVA+rBIVs5CUFo6fd2TXRhigiZ1Eh2njbtrgPsr7GQqFwPIsQowBgZDa/6/1MrG2qAyTAGSYNGqBdj4Qoh+ktqTIfI/hQTtb4erOscg7UdnPIXypEaxgJqj/9ZjJu+SoUsqeKnBJDCnw2rdR6lDCrEFjGg80BXAUOQNVAIILa6+w+/vQdCfCv08lr0y3wirJLGskjAYLFhsNs85AYD/arH1Po0Fwus8SyAHI2HIPPIPuDyeR+TWVGgAAHsBgV9UGuup/Anpso/TV4sRlFAYsq5ctv5eRcEkcsRg4xwMUHrH9Pl8jhra4SbL4yxMTKvHkck55zkDPt/OB0HSg5hvendVgWNbu1nKwlxE6o7Muq4PnGwOqqA6sT7oPcZFRtv15F7UZV7fWYXDvl/bDGMKupBbU5VsAEyftGSesKjer+m7W6V0uII5A4CsSo2IU5UbDy4OSOeM0HNFjMkXdmiJQqGhUM8c6yNLGySfT451YFR5Lzgv8AST89amld5I2ErSzN5xAbSnUuIw4GfNTzhScZAK+Nbd6j8ArEne2klgbIIHEyDBJ9n5Ocj3b7VQ+u/DLq1q+0cCzR7ZLWjBZCCcFQCAyAj9qqVGfvzkIa86NHG1rayXAVvllaVGcCFCZTIqyNHjOUkYHJBGRhjkCq5cy7xAMqquxdXRWwGYZEWS+oX78jK5/BrIv78B5kMckE0sjK43woQuP0yuMkLqB444/xisDpyoGV217SSZy+ctynGqk4wBt9xxjJ4BDYno34pT9KZLW5Yz25C+OdngXyA0I+pSgV9TjA/BzW+uidcgu4VuLeQSRuOCD7flSPsw+4PIrkaOdk7TKp2dnkAyMMAylQRn6doj+Cal7D1VLYXXzFm7omT4HxibGpKGMkkp7qCSGOQ2Qcig6xpWP0+5MkUchUoXRWKH3UkA6n+RnFKDIpSlApSlApSlApSlApSlArnT46yA9XQNkDsIvKZ4ZpRlfHkc5yMkH7gjA6Lrmb4u7SdauSuP0Y02JJXXwTB8n5OWA4GOfp9yQwukdSESMsqt2UiAbKOwOzDU45UeSHUv7MzMAOEEs1jIZe30m8FxACZRBOqK8OSfcT/ZSPJgRgNzjbnDWS5uLZbqOAXCPF8vJG+0jholyxTB3KaFX/AIO54xk4lrPEg+XPT8XK5XUzTBSwKKFCISxcuMEAjOxB/ID29QzyJApuFWVS7FWjniaMHw3QKpwj6k5kA8sJ4nUsbH/Tv0EvdT3jKNUj1Qt5HZz9jnGQqEHIz5D886+9Q9SDhYSzMy4y2zLECQNlCPkArJnLjUHy4xXSHwp9OCz6ZAmuHlHdk8g3k4H3AA4UKP8Ab7+9Bb6UpQKUpQKUpQKUpQYHVeg21yutxBHKCMeaK33zwTyOQDxVM658D+m3DF1V4mIUDRvAaoUUan7fSeCM6jnk52FSg0Lc/wBPF2rZjvIpRj/U7kR4XC+wk49h7jjI4qS9NfABg6PfzgpGwPZiLMrcLtszAYUso4C51A5zzW6KUH5ilftKBSlKBSlKBSlKBSlKBSlKBXI/qnqAfqd3NiOMmeQhJEZhkMcggBlLHHOeMsfb7dbSOACScADJJ/iuPbOISzyMJIEDs3gxMcTZLEBdlOqZ0wW1xkcjBICQxI9ohikhlEZ8o9UjlThTwcqWXLMPDPtkjBr8nnkjj3M6Rh1UpHbtHucbaBmjAwyHV8YycnkMRnMvbV5UVntCs6ylT8rIMLrrn9KMtps5B8QoJLEe+KgupHturIZ4mAORPljkjyKnUcM23uMjjPPJCW+HnRR1DqcULr+nnZlDrgBRk8PksCFx+eRyK6wArTn9PXo/twv1CQeUuUiyGGEBGx54OzADI/sPPPG46BSlKBSlKBSlKBSlKBSlKBSlKBSlKBSlKBSlKBSlKBSlKBSlKCN9S3Ris7mUZykEjcEqfFGPuPb2965L6TYhwoEaS8klO4IpWBXGFO37cEjxPJ5DDgdX+rwpsLsN9Jt5c8KeO232YhT/ALkD+RXLEFjuluhh7hkAbxG7lUeXcqyEYIRcFGyeARjIoM/54xRGJLu5txoCIV3/AHAsS5UqpUnADceLA4I4rDs+mydQvYLOBmkHigdi5AHu74cnUAZOOBx9IJxU96j6hJbLi0u70IdhIrzQyKA+pQZgkfBIDE7Bc4JGMkVcf6efSZxL1OUctmKL3zwf1G/HJAXP8PQbh6V02O3hjgiGEiUKo4HAH8ADJ9z/ACay6UoFKUoFKUoFKUoFKUoFKUoFKUoFKUoFKUoFKUoFKUoFKUoFKUoIj1dYNPY3MKnDSQOoOSvJU4yQDgfng8Vy56d648KAhyCGxgNJkfTklVJBXXI+n6lT3xiuuq0b64+B1y14Zum6iOYlnVn7YjJOT/JQ54A9qDWFp043V3Hb24G07BQ2o52bksqYVQFOSMcBP856z6H0hLW3ito86QoEGfc4Huf5J5/3ql/DL4TR9N/XmYTXTDG4zpGPuqZ5JP3Y/bjA5zsKgUpSgUpSgUpSgUpSgUpSgUpSgUpSgUpSg//Z"/>
          <p:cNvSpPr>
            <a:spLocks noChangeAspect="1" noChangeArrowheads="1"/>
          </p:cNvSpPr>
          <p:nvPr/>
        </p:nvSpPr>
        <p:spPr bwMode="auto">
          <a:xfrm>
            <a:off x="155575" y="-2947988"/>
            <a:ext cx="6257925" cy="6153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hISERURERIWFRUUFx4aGBYVFRQTFxshHRoWHx0bHh0YHSYeGxojGxkYHy8gJScrLC0uGB8zQTAqNyYrLCkBCQoKBQUFDQUFDSkYEhgpKSkpKSkpKSkpKSkpKSkpKSkpKSkpKSkpKSkpKSkpKSkpKSkpKSkpKSkpKSkpKSkpKf/AABEIAN8A4gMBIgACEQEDEQH/xAAcAAEAAgMBAQEAAAAAAAAAAAAABQYEBwgDAgH/xAA3EAACAQQBAwIFAwMCBQUAAAABAgMABBESIQUTIgYxBxQyQVEjQmEIUnFDgRUkM2KhFlWRlKL/xAAUAQEAAAAAAAAAAAAAAAAAAAAA/8QAFBEBAAAAAAAAAAAAAAAAAAAAAP/aAAwDAQACEQMRAD8A3jSlKBSlKBSlKBWnPi969u4bwWVtK0KCEO7JqrsWLfvb6FUKOV5JJH+Nx1pD+oKxaO4tLxQSHUxNgA40cOuMg4YhnH8gEe2chD+jvi5d2k3/ADcklxaFgrmQhpIiSQCG4L8AkggZweBjnf8AYX8c8azQurxuMq6nII/zXOvS5MW0clxwHZ1RAiy52K4kddkOoD5GcL4EDXIzJ/Cf10bG7fp83EEs7BTo6dtvs2CMhGwo1P0+/AzQb/pSlApSlApSlApSlApSlApSlApSlApSlApSlApSlApSlApSlApSlAqofFf0+LvpdwgC7xr3UZl21KctjAJyUDLx/dVvr8YZGKDkzpvUYkkEwRpddWSLgorHtZLAhix3+x1DMgJ4bSrKnRXvbVXaQCQyCMttngAIpIRVdUIT6nDAKo9j9UfB0eaC4uenB4l1nyEmX9OT+wMSCMFeQmckjOfEZnvUnT7K0jEc8URuEBJaJrgxoW1zsqlj9WBnYY7ijBB5C8/C/wBc7n/hdyxa5tww726SJMFfAwwY5cKycZJOCfzWyK5e63mQW13DGEnLx/LdiHSJyme4ckeTLKqjcsc4bOAFJ3V8LviIvU7fD4W5iAEq8Db/AL1AP0k8H8H/ACKC70pSgUpSgUpSgUpSgUpSgUrG6j1KKCNpp5FjjT6nchVGSAMk/wAkD/etKfEP4090m26fI8AVmV7jwIf3GFADHQg7B8qfag2V6h+J3TrMlZbgFwMlIgZWHtgHXgE54yRnB/BrO9M+tbO/DfKzBmT642BSRftyrAH34z7Vy5/wQFxGGy7sq8qyKNgupOybbAnBGuTqfuRm9fBVJF6wV4GsMivr3CODHwcnxOccHGNfbOKDoWlKUClKUClKUClKUClKUClKUGhPjn0KaDqEN/A7KZ17ewcRlXVcDDbZGVwfYDj3yahZPVk8Uiw20p7hjRnm7ccru+FcouI/oDkgEAksvucLjcvxY9OfOdMnRVDSRr3I/FWbKkEhc4wWUFcg/f7+x5s6Z1HtQGSJStwsqkzcthAp4GeASxyT/Ce2CSFksOkqzxS3GkpYF0t7dysm3kyq4jRmjLHgnORkZ5ArC6xc3Vnd/NL3LW4BzHGE4VcsNG2dm9lGAwIYZqT6f0CU9sg/LSKge4keWMuiyAFNFz3SwiIZlzsNxgDhT8wxPcFpFjnaBY9CzqhYlhlGkdvqJfTKjPiQmRkEhuv4efEaHqcIPCTqB3IsscEl8YJUBshC2BnGeauFchstz024S5hbtSgEoMIZEVkGGKkFRsjH2Jxk+2QT016G9aQ9StVnjwr87xbq7p5MBtr7ba5GQOKCxUpSgUpSgUpXxNMqKWdgqqMksQAB+STwBQfdUf138V7Xp4aNCJ7kcdlW+nGpJkIzoNTn2yf/AJIpnxK+MLyB7PpYc/te5XK/3Blj4BznGHB/OPzVHsOgOiLLLIVMiLOrt9Mq7RcAlH1bdCdmH844KsHp6k631HqLNNdM6RBjH20UlF+t1QIOJXKg6ucY0ySMA1H23SgZWSIJJDnMkUrlWXCJls6jhGLDeME4X21OGsD9AkggPfjD7Z7czCRw+Ei1QFDhAgDLsHAXyX2BYwbro5klSFY1UoyRynRnVgGbAZz5KV5GFw/HsaD16q626NCGHJU6MWwuMBkKqMZUmXyU598ZKqV3P8HPTD21oZ5+Zroh2beOTKjPbIdMhgVO2cnlifvWsPh76abqXUhIUBtIHcsCwIwc4jIDHlic/fI28jiujVUAYAwB7AUH7SlKBSlKBSlKBSlKBSlKBSlKARXM3qzpUnT+oXiaMolZ2tljQqJO9woXHGIQzNx7Oi+3GOma1b8efTcktot7AW3tshwpfJjbG3CnGAQGOfsPfigot5YzbmS5VpL+6dO0hCRuhGGMjruSMsO2sbY8AxIXxAkeqxSyW0MUt5/yUKqrsXMoLEsSqsi/qlQyoqLnhRkLsMV308U7ErwzMs/y0jNK2Iw/OHiGGDnCkkFiQSI/EZqVtPT0MTpbsjXM0hy9vHIYlibjUFyTysZYsNSF+5BGKD1urC0vInS2VmEa9yXZmwkUQAREZ8MGZY4VdiMKAx49hVPSvqO46RdR3GrCGVdmjVkHdUdxFOcHC77EH74zk+9X4dJBDQlIrWPuKzss1tI5JAxvLOQ2uDupAUYIC7ZzVX9TdDeSRbaRnke2WUbMXm7rZZhHGoxjyKg6lxs+M4ABDonoXW4ruBLiFgyuoPDKxU4GVbUkBlPBH2IrPrmT0B68n6Nc/L3KyCAkCSJlYMvvh1D41+ok8eWAM+2OlbO8SWNZYmDo4DKynIIPsQaD2pWF1PrVvbgG4mjiDHAMjqmTkDjJ/JH+M1qv1l8e4RG8XTg7S4GJmUBF88N4ycnxHBxjzH4xQX71f69tOnIe9IDLrlIQyiR/fGATwMg8n/ycA88+sPWN31MmSWQ9sABYoe4IQcqOQeSSSck/lfbIFfNh0a6vCbxmmLNIxMoBlydlBVFVvrCyFwGZchcDPvU50mK2nmbMsgaQZkMsXZ1BdO4UaNypG+R55B1AzklgGP0foySQI8rW0ayNqxEgbUuJArCMAtHoSFdfFW0GWPNTFzcIJZonbtLsnbdyiryzOVYaqoJ3J2HiXUkkhmK5Fjb9y3lhl1kjLfpSBu4ysHZAAqsdUbvsA2jDMmxV1ytRtgCE0mtu8YU/RuoJpEYiMnaMSICJVwgCowDBnUakHNBk9UYOrC5SAwB/CSCWGGJCwAGgUsDESoYrjIMjMWUbVVsTXksVlaRBXbVGZEduGZsySsB+0PqW1PiX5w5DZd319lZo7OFWaTbZebrLKzf9Io7EqUCkg7fQDnxBrcHwu+HS2EZnmVGuZSTuEdSqNg6YflW/OMewH2JIWP0h6Wi6fax20QHiPJ8DZ29ySQATycDPsAB9qm6UoFKUoFKUoFKUoFKUoFKUoFKUoFeN3apKjRyKro4wyuAykH7EHgj+K9qUHKbxnpPUXhniilKyciVY2jKn6XIQkKSrEheCAw/xU703q8EbXKWYulu5gUJuO0riPyLFWymkjtrnYZwTjJwDbfj76dIWLqESnCntzlc8o2NSwA5XI1JJ+6D/ABXuj9euO3FJGY5LWFEVe5qk0QWQahzJsSNk5ZBoQnGurKofSzQpKbGVTcOOF7LTGMOyLkIwXLEa4ViCuF5zgayV9DcPFIFSW3LxaMEUW66JzCu1wMFAu30aMcsDnxBzLTpSQhO1MIIrlS8zxFYZpHDgSRQ7YMUIzkfuwpHBArD6rHbp+gba5YXLgiSOWZ5MiTKnfUq3u55z/pn7UFQ6h0kPAlt89A4Q5G/dX5cMzbJEoyZFfbZjyP0uM+JbG9O+suqWam3tJ8IzAgMq3BJdNRrhWORr9A9iMEHBFWPqHT4LZhb/AD0kDnB/QjaR9yZNhJJGwLFA2vtgavwSSTYOq9O+Uto2niW8zcFgywyRTqxZpNnZGBUjtqNSCcqF4GMBrbrfT7y7JnuJDMVUEv3DIp21AdQq4RcGNSMDkrnGam7LocscUEiwxp2kkLv3I5kwojRiwUSceWT4nGT/AGjFna5BtEktYTNa6mGa23O0arsBsA3syv8AX7HIJwAgXwSwSJEFq10khTLCZJPE6s5UnwVdlhBJwDgk41OAHik63BVUjEaO6tCqiMNE6jJIIRmKKixnT6pCCwHJzLXF2sbl38zZx4SSTYSodS7FxjUrlwEOcYOp+5XC7zmNYrqRZWQEQ3TJKveikTKkZztIDpouOduCCrEeN51eY3UsiRi4E5RJoULO2UVVY5AV9sx+MgUoNnA2PiwU666EXmEsF0qOwLmENcCVGRNnGFj5G4wMe2Mft2Ht1n1M0c0oTtp3ECs6LrhmjwJFxlo11kwRlv3kH6QuN1OCO2nUQXGYymxmyJHJYMMKNEzqTsM84KNgcVK/D70SnVZjGGZbS3Ys8gKCR9tdEKFiF+lm21xyw96C0/A30PuqdSuFU6k/LlTIjD60fZcBGU+4Iyc5yeMDddeVraJEixxoqIgwqqAqgD2AA4Ar1oFKUoFKUoFKUoFKUoFKUoFKUoFKUoFKrHXPiT060yJrlNhjwTMjcqWHC5wCB7+2SORmte9b+O0sxEHT7ftyMQN5hvjbQAhY88gtznPA9snAC7fFjrlrB06WO5G/fUxxxgcs35BwQuv1bY4xxk4FaE9F3trDct82xW3dJVKpyThdo+cg++CrFSCft74/eow311I1zcOZZEcbd1u2I/1CNRuwURksw4OBj9uObF0v0E7zMG1Masjd62kDMgIDoqKwcSqoYJhDgYGXKig+j1WzhglnhaW5aIjt9xGQI8jNqJjqcouuQNwjFD4jJJyfSnX5RD3bmJpWlYGAbMERkMZaQIhGSWZMBRszBhkktXp6ivbVIlitLXb51gmTCFGgCgEdoDeYyKHJz4uvtwDXzZW29/KsEqpHGJFBjeNggUEkLksWbXb6cElgdsruQl7O0wZstaW94SiwyEs0413322yEcgNgjDHng8Go3o96Yy80F5JeGPLyRLlkbbR9yGzqASE5UkHP042FWeVLW5dp5m3jJAWNWMgOp0cNko2CEOxOT5Z9lrJ9L9q2juLouZI/CMExYTLgY3DfcAq2o2XZOSAVYBaOp3tsEbqNksYVspLbyu66bhcrlHAA/Rca8hmmbnBBGfbGO5a3lmtHY3EjxyCOVpFGVdDjV8EoJjyM+GcMNSpgr+SE2CoLedFdppolt2jldlCQoXlLbBU5ZdlwDoNcDAH1Zusa2wWPuws+NWYRkyrozOddQ2VaMttgMh+xQ0GXadbf5SNlgkVEyioikPggkySAtqQRJNgFFGXxkhthX+odTGHjjKNI7qUkEaxSHXvbbBVVmkJUcFyct7+wP2vp8Swr2Mm3WSSUGRTs5T3VpdSq5ESlQ+g82JYZXeD6z1+RhJFFKjpdOV1RV7uI2VYlOqbKumCFHv5j7kEMSHu313HZQBjs3bUMe6yrkEnZudEwW4IGF+2a6h9L+n0srSK1jJIiUAsc5J9yeSSAWJIGeBx9qq/wl+Hq9Otu5J5XE4Bc8+Ixwg8iDjJ8uCc+wxV9oFKUoFKUoFKUoFKUoFKUoFK87i5RF2dlVRjLMQo5OByeOSQKo/X/AI0dMtuFlNw+GOIAHAwSPJiQByP5OOcHIyF8rEvurwQ4700ceSAN3VM5OB7n7nitE9Y+LPVbpu3E0NjumVXZDIcnABaTlWbbK4UHxBHB2quDpk18iXVxcLJJIjLmbyZyhVMAxh2CrsnLBRsG9wS9Btfrnx9sITrCslwQzK2ngowPEhmGGVj7EfYE/jOtPUHxJ6heE3IneCEnVUty2VCOrF/cAyLvECQy57gHsDiHE8cabRRqJ5CmsmhCRogIbg4VnYdslsYK75A3YVZ+pCWGe1jUhY5Ydn0SMgtIxEhx9BwSuQBpmMnHJFBWbT0sTF81mMQu2vcP/Mc/WAsbANuQjHzOArDOM5Nt6R6OVXiaMo8LF2a4KujSZUEgA5lUL5eOAwKZBO5K5lvbhZJIpyJ/mFZYBI8THgYDqSQ4Ux7LlVb2OuSdRN2nS1S2RVk+n9TaNQWyxEchznU64RlJ3cJhSOMMGLa9Em+WktLgNFFBKksZtwyltCAQ0Uuzdxt+6BkgnA/FSAv1mSWFm7cc+In5jJVR4kBolXMj6YIDMAc/jy9rudlWNJVYyFmV/q1CntLpIyjty3GoVRngEqv8j8i6qUiieFIVNwiyExlmbVixZQ7tuqBmZhhcDJGMZYBD2fTUsi1vLKWnjVpQYhFIkTCNQCO8q6yFVQ78BfEZGMmtO8cMHysag3EpBkcwhpEI2I1LDllZmjLcY8uDgird6j61PDJHNDgHthzIAFLgHGjtypCo23vwTsVOCor/AFfpEUxm7LySyhgHRCGQF3JYTlQsmug1PbBGVJLcnAV6Qz3cQjuoyroB27594yqruT3tUbuJhDgk7A5wWBxXpL1Q9PT5WOAYOrSGfJdiWUle35JkAAA6uBgkEk8Y/qya+uMIcvHEMLbxImkGQuPBRwvJVWIHHOSDzF9dgmluo4G8xFHGhJDooEcSKxO+CoARs7YCkN7c0F0iuxdNC8dsskj57yyHW2VAyhVRnGsQKq7ErhkOdcAGNoS59ZlGaG2UfLAyKm65dtuc76o6n6M4cHVRnJzn0Pp1phbtuoRYowAA8juxZtgmqBSAnJb3CFfqI5s3qhAB8v3JJu64ebQrImzMiNqqj3/0tsrttgkF80EVZq3y8VpL3FjeP5udUBXuoqKyKu5yFMYSLgNyp+rHOF8KjHcddRpjhvJkWFAseyLkDjhY1VTj84X8mvD1BZ3CXBhe68IpOCzystoh1RNwATF4tGAFJyQMkFSKirSUwXPzNpMHNu4ZCUFqJCWxoqh99CADrwSGbgZyQ6zpVO9B/E+16moVWEdwANoWOCSRk6E43UYPsMjHI5BNxoFKUoFKUoFKUoFKUoKx6w+Itl00YuJMyEZWGPDSHOcHGcKvB5JA4rWXVPjveTB/kreOBVQ5eYmZ8+wAC4CsSQFDAgnj70+K/wAOrx76e9gt3uEmRcGJlLxsERCDGwJcYUka4xt7jAqhTLcwb92zuFi7MkKmaBw2Gd3ViWGocMVJP8H/ADQLzrElx3Zry4uLnEoURbsBqRIxONTGACqMADjg8Y8hl2Xp7uSfLwSKTrkgoQW8YmChZCMkvyuFBw3PvrUNN6smcLknKxahz5HhpRkMfJRpK0Y548cYwMSNr630RiFQzNp+p21iddJMjDI3KsCSwOOSuMBASE71bo9zBZPDejSYIrJKNZZBDvho1cP5ISdhHlcAOeRwP3ptsqTW1/NcIqt2e66ufmVYjuFiq+QD6lQTkFfsCcVXJfUkcgIlyqtEqGOPGrgL9RK/Q+w25B+w9hivu19RplXkw7bBZWZSz4VIlidWPtro/GMHgEHOQF3g6wBex20jqJInHZcApDhXCsjKow0bJG0ilcc5XgEaxkXXzd2ZldATazjJC/8ASDHCEkkkxAB8LgeQOdtsVBXfWYFiDdzuzR4EYMu/6ZUgqSYhrhWUKgZsYcEggAp+rwLK7QuqRtMJi2weQAFv0grbBsGThs/6QbnxJDYdtLB86ht48qTGSUVFclWZUVi+oy6qDvlce+TlSfSO9lnjmE57B0xHrqFj1ldmVT5N3DqUJIX2wMHFVVvXHb2ZnhciVvlijq/bVYZkDFUUMeTCRuD9J9sZGFb+qIpoE7jxxSQFmLrEiswA/SRGXOGVw4DcHzJHBbIX7pKmLAjiEzGOQL9JO5dmRmHOn7gGYeOw5PJry6XdyzRsbnC6uQq6MZPCNmZcD6PFUOupwXAx+0a/h9RJ2o1llV8E5HcxywGXwASCqrrtyT442OQZmH1pFcB45JFXbcK/O2SYCADqWVfA+IxtgHBbIULz1jqyFEWOeNIpIiWdHRmymhSNWIJj85QPFCQOFGeRXemdNhWS47CRtJMjC3V417gHu5Y68NlX8tth+4E4AyOk2saEM0ypsmO1DG6bAAPLKxI3CgI6jcMSynkhqwoek2twJkSVwwwiC5KIHjBJxGWGMsxLaMVwCQFUeQCuLGjSSzyRNHMsihpDK8cakLypEaDV91AZs8N9z++yWt0ixzFrdCi4RHMYhUvmcMcgMcEmXP4K8E5rJuI8hUue3JLGzDKsz9xAF8O6cty68MPbtsp4NfN8EjdbYWqmUjAUyTtGhOpG+8wHcUBmOGGdTyQooJC2shHcbPlI44jgyO0TSyOsWsqRlt0U6MmwHCrjk5NUrrV1NK9okqMturRNKNlaQ84furnywqysuTwpJOCxx6380cxVlLI4j8/04yoYSblyqAMsUYaXyO+ojUbf3S0NmHjCxyLYmNiEaSM7nIbd9idArkEhNQAGGAOCQq8XTNr0PfIMXveleIkPcImkkok9xoCeRsQxCZ9q9OmGI211ci3khijkjjlO8cpMchbI1dQO4raHGNT4jCkBqn+pelYZbqSZbl7eTtkZURDgxtnbDgFjEGLKCAMY58tIm3it5LCRo3aIS7bwBGaPuIYtAD3WbUKVCtIdS5Un3woQ/WfS7Qlbi2kdmbDxyRd1WIcMc41LKwGCeRj2wfetnfDf4yPcTG06iqROT+nJkopJKhYiGydjng7En/yaNJ0a4ghtGB1kEjdpkYhnDOwwDkbnc4zgMQRzjAWJ9RWEElxKYpCNnLqxUjQFnZCxDZxrqC7AYz7EeVB1XStH/Dn4xyQsll1VuNRpcMQSBqx/UOTseFUH3BJB9q3cjggEEEH2I5FB9UpSgUpSgUpSgUpSgxZulwuCGijYEakMikEZzg5HIzzj81h3PpKxkJMlnbuTnJaCJic+/JX71LUoIM+henYC/IWuB7DsRcc5/t/PNfB9AdM/9vtf/rxfz/2/zU/SghYPRPT0wUsrZcHYYhjGDjGfb3xXsfStlkH5S3yqhQexFkADAA8eABxj8VKUoIlPSNiCCLK2BHsRBECP/wA15yeiunsctY2pP828J++f7fzzU1Sgiv8A0pZYx8nb4znHYiPJOSfp9881rH41ek7a2hS/gURShhFhO2inKnTAbxXXUk6rkgnkAZG461l/UFLjpQGAdp0GTtxgOcjHGeMeXHJ++KCl9F6tGiSy9qN7hXG6x9xYTHhAxI8EKmUchQQSPsoXHw9xO8fctLWMvs8ZKRNIoK9nUom7FCAHZRnkoDgHGvh6MtQYN4nt2LssXbZ2RFGivu2GQghgPYt5KxHkFqSufUJjOk8KBJCwe1gDRyAggIxkUn9YOgcM3OPvxQeXULjqSyJcokq9uMs6DVwoVVGdU2UAIIxyQWwdgoIqUHV5po5LmZYAbWMgyGFD3d9lQDbghtSNQAQFJyN8iuW9vJN521+q9kBwZZpYzkjLAEqQNScZLalwxx5YOb6juIoEeJp1MJ5FuzyzlTqqb7K2CzSCUjZgSCpGMZUMbrt8nyKJrEhkkDymBBEkiqs4QOGLO7MyPp7gFNscrXo/Uo4i7yDdoIEc57pEjGMhGMbhWz3mhLHxGyyE52UCsejvSd91IyfLAGNThndl4Y5ZTgsDyVwSA2Mk4NfnV7a+tSY7uCSHJVAwXcEpmTRcYBQs4bCHGVB8iCSGwbeKHE8skckhYYIILKxIMbA6+TbbMe2WLjcKF2JFRHqHrsUAtJFhTshmUxRrCuMt9Souyhu35KQSdmOT7qYLoXqHlXe4DqGZ1WR33DhWYtrudSHOwYkj3Ynbg5Vr1beRy0g0dRHGsjeOq+II8QVGqKGJGCrtsQM4D5s3e56j8y4UxROYoUiHbWQLkpGpRc9tsrtJhsd1fYsCMjpXXpZo3uDFDLctKBFviSSMbL5KrhgoBeFA7qcBGAwaz77qtv2YS+olVshou/qUG/bk1YNhMKZFCknLOdT5E4V5M1tP28qi2i9tjC6Fy7KqM+shOrcIAcALleQRhQxLroLXRKRRveT5AeUksMrtsikMSVViqFySvkCAoClpH0z6r6j0RkSeMy2rKC8QLN2MuzMAcYEg3JKnOeOcYNRXzziCFYkHc3TtxuA6v5SNgqzfvM2pJ9wijgOyDAtJQpcxrG6xIqzPcKJkRi+m0axgrzuxwVbI3PNB0r6Z9VW1/Cs9tIGUjlTgOnJGHXOVOQf84yMjmpeuX+kiWC6SexneGc7IwFsqRnUjIZFZgIgRhmPtqWxwcbe9J/GO3uWjhuY2tZZANS5Bhfj9snsMkMAD74HJJxQbCpQGlApSlApSlApSlApSlApSlApSlArTH9RdzkWcJYBS7s3kp+wAJQfqYHl5A49xgnFbnrn/APqKuGe9toFycREhcJ7sx5BHmSQuMHjgY9zQVv0+IWhdZpJEjw4R4hNJ9k4IYgFVOrAagju8kj6bKnUooYI7aeESW0ymRWdJX3cIcOjRM2HGoTtBlChcHAbxrvpbp1tJAY7naMO0Za4yQkQdTrlDgnyydhhcE8/Tt79K6Td2lziBIb+MsyZXa5QlkVsaxyZGVA+rBIVs5CUFo6fd2TXRhigiZ1Eh2njbtrgPsr7GQqFwPIsQowBgZDa/6/1MrG2qAyTAGSYNGqBdj4Qoh+ktqTIfI/hQTtb4erOscg7UdnPIXypEaxgJqj/9ZjJu+SoUsqeKnBJDCnw2rdR6lDCrEFjGg80BXAUOQNVAIILa6+w+/vQdCfCv08lr0y3wirJLGskjAYLFhsNs85AYD/arH1Po0Fwus8SyAHI2HIPPIPuDyeR+TWVGgAAHsBgV9UGuup/Anpso/TV4sRlFAYsq5ctv5eRcEkcsRg4xwMUHrH9Pl8jhra4SbL4yxMTKvHkck55zkDPt/OB0HSg5hvendVgWNbu1nKwlxE6o7Muq4PnGwOqqA6sT7oPcZFRtv15F7UZV7fWYXDvl/bDGMKupBbU5VsAEyftGSesKjer+m7W6V0uII5A4CsSo2IU5UbDy4OSOeM0HNFjMkXdmiJQqGhUM8c6yNLGySfT451YFR5Lzgv8AST89amld5I2ErSzN5xAbSnUuIw4GfNTzhScZAK+Nbd6j8ArEne2klgbIIHEyDBJ9n5Ocj3b7VQ+u/DLq1q+0cCzR7ZLWjBZCCcFQCAyAj9qqVGfvzkIa86NHG1rayXAVvllaVGcCFCZTIqyNHjOUkYHJBGRhjkCq5cy7xAMqquxdXRWwGYZEWS+oX78jK5/BrIv78B5kMckE0sjK43woQuP0yuMkLqB444/xisDpyoGV217SSZy+ctynGqk4wBt9xxjJ4BDYno34pT9KZLW5Yz25C+OdngXyA0I+pSgV9TjA/BzW+uidcgu4VuLeQSRuOCD7flSPsw+4PIrkaOdk7TKp2dnkAyMMAylQRn6doj+Cal7D1VLYXXzFm7omT4HxibGpKGMkkp7qCSGOQ2Qcig6xpWP0+5MkUchUoXRWKH3UkA6n+RnFKDIpSlApSlApSlApSlApSlArnT46yA9XQNkDsIvKZ4ZpRlfHkc5yMkH7gjA6Lrmb4u7SdauSuP0Y02JJXXwTB8n5OWA4GOfp9yQwukdSESMsqt2UiAbKOwOzDU45UeSHUv7MzMAOEEs1jIZe30m8FxACZRBOqK8OSfcT/ZSPJgRgNzjbnDWS5uLZbqOAXCPF8vJG+0jholyxTB3KaFX/AIO54xk4lrPEg+XPT8XK5XUzTBSwKKFCISxcuMEAjOxB/ID29QzyJApuFWVS7FWjniaMHw3QKpwj6k5kA8sJ4nUsbH/Tv0EvdT3jKNUj1Qt5HZz9jnGQqEHIz5D886+9Q9SDhYSzMy4y2zLECQNlCPkArJnLjUHy4xXSHwp9OCz6ZAmuHlHdk8g3k4H3AA4UKP8Ab7+9Bb6UpQKUpQKUpQKUpQYHVeg21yutxBHKCMeaK33zwTyOQDxVM658D+m3DF1V4mIUDRvAaoUUan7fSeCM6jnk52FSg0Lc/wBPF2rZjvIpRj/U7kR4XC+wk49h7jjI4qS9NfABg6PfzgpGwPZiLMrcLtszAYUso4C51A5zzW6KUH5ilftKBSlKBSlKBSlKBSlKBSlKBXI/qnqAfqd3NiOMmeQhJEZhkMcggBlLHHOeMsfb7dbSOACScADJJ/iuPbOISzyMJIEDs3gxMcTZLEBdlOqZ0wW1xkcjBICQxI9ohikhlEZ8o9UjlThTwcqWXLMPDPtkjBr8nnkjj3M6Rh1UpHbtHucbaBmjAwyHV8YycnkMRnMvbV5UVntCs6ylT8rIMLrrn9KMtps5B8QoJLEe+KgupHturIZ4mAORPljkjyKnUcM23uMjjPPJCW+HnRR1DqcULr+nnZlDrgBRk8PksCFx+eRyK6wArTn9PXo/twv1CQeUuUiyGGEBGx54OzADI/sPPPG46BSlKBSlKBSlKBSlKBSlKBSlKBSlKBSlKBSlKBSlKBSlKBSlKCN9S3Ris7mUZykEjcEqfFGPuPb2965L6TYhwoEaS8klO4IpWBXGFO37cEjxPJ5DDgdX+rwpsLsN9Jt5c8KeO232YhT/ALkD+RXLEFjuluhh7hkAbxG7lUeXcqyEYIRcFGyeARjIoM/54xRGJLu5txoCIV3/AHAsS5UqpUnADceLA4I4rDs+mydQvYLOBmkHigdi5AHu74cnUAZOOBx9IJxU96j6hJbLi0u70IdhIrzQyKA+pQZgkfBIDE7Bc4JGMkVcf6efSZxL1OUctmKL3zwf1G/HJAXP8PQbh6V02O3hjgiGEiUKo4HAH8ADJ9z/ACay6UoFKUoFKUoFKUoFKUoFKUoFKUoFKUoFKUoFKUoFKUoFKUoFKUoIj1dYNPY3MKnDSQOoOSvJU4yQDgfng8Vy56d648KAhyCGxgNJkfTklVJBXXI+n6lT3xiuuq0b64+B1y14Zum6iOYlnVn7YjJOT/JQ54A9qDWFp043V3Hb24G07BQ2o52bksqYVQFOSMcBP856z6H0hLW3ito86QoEGfc4Huf5J5/3ql/DL4TR9N/XmYTXTDG4zpGPuqZ5JP3Y/bjA5zsKgUpSgUpSgUpSgUpSgUpSgUpSgUpSgUpSg//Z"/>
          <p:cNvSpPr>
            <a:spLocks noChangeAspect="1" noChangeArrowheads="1"/>
          </p:cNvSpPr>
          <p:nvPr/>
        </p:nvSpPr>
        <p:spPr bwMode="auto">
          <a:xfrm>
            <a:off x="307975" y="-2795588"/>
            <a:ext cx="6257925" cy="6153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0126" y="4791075"/>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7772400" y="248330"/>
            <a:ext cx="781779" cy="14525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473950" y="6421178"/>
            <a:ext cx="90805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473950" y="6488668"/>
            <a:ext cx="1898650" cy="369332"/>
          </a:xfrm>
          <a:prstGeom prst="rect">
            <a:avLst/>
          </a:prstGeom>
          <a:noFill/>
        </p:spPr>
        <p:txBody>
          <a:bodyPr wrap="square" rtlCol="0">
            <a:spAutoFit/>
          </a:bodyPr>
          <a:lstStyle/>
          <a:p>
            <a:r>
              <a:rPr lang="en-US" dirty="0" smtClean="0"/>
              <a:t>1 inch = 1 meter</a:t>
            </a:r>
            <a:endParaRPr lang="en-US" dirty="0"/>
          </a:p>
        </p:txBody>
      </p:sp>
      <p:pic>
        <p:nvPicPr>
          <p:cNvPr id="15"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8067310" y="1382690"/>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4800600" y="128587"/>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14462" y="563847"/>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82167" y="652718"/>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36720" y="1649358"/>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4379" y="1581150"/>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152400" y="5024843"/>
            <a:ext cx="781779" cy="99495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43400" y="5562600"/>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45623" y="4856732"/>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51520" y="1794870"/>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73950" y="2782151"/>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00" y="5562600"/>
            <a:ext cx="749734" cy="5534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436937" y="6421178"/>
            <a:ext cx="3958034" cy="369332"/>
          </a:xfrm>
          <a:prstGeom prst="rect">
            <a:avLst/>
          </a:prstGeom>
          <a:noFill/>
        </p:spPr>
        <p:txBody>
          <a:bodyPr wrap="square" rtlCol="0">
            <a:spAutoFit/>
          </a:bodyPr>
          <a:lstStyle/>
          <a:p>
            <a:r>
              <a:rPr lang="en-US" b="1" dirty="0" smtClean="0"/>
              <a:t>Habitat 2</a:t>
            </a:r>
            <a:endParaRPr lang="en-US" b="1" dirty="0"/>
          </a:p>
        </p:txBody>
      </p:sp>
      <p:pic>
        <p:nvPicPr>
          <p:cNvPr id="47"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44616" y="5588799"/>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93704" y="2400696"/>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0611" y="2552392"/>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8284" y="2636640"/>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94174" y="3560924"/>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8599" y="3190109"/>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9871" y="3158187"/>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15580" y="5791200"/>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45623" y="5820714"/>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61921" y="5306564"/>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69594" y="5390812"/>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5259" y="3932251"/>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86236" y="4342581"/>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54532" y="5562600"/>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787994" y="397580"/>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4931" y="1364797"/>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4411577" y="1867865"/>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4020687" y="221797"/>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92228" y="1972221"/>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69985" y="1576844"/>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4992" y="2697902"/>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172423" y="1069300"/>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34804" y="2865860"/>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9536" y="3058886"/>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1320725" y="3404169"/>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4313" y="3066542"/>
            <a:ext cx="394220" cy="291021"/>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2007612" y="895776"/>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2561548" y="3191849"/>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3343327" y="3404169"/>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4067095" y="3851945"/>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5029200" y="4719637"/>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9754" y="4297162"/>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085809" y="4683919"/>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03937" y="4206909"/>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16001" y="4549300"/>
            <a:ext cx="749734" cy="553469"/>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50859" y="4935086"/>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235" y="4322207"/>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2903" y="3460649"/>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9843" y="4264333"/>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62837" y="3424287"/>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05714" y="2662367"/>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09455" y="2843412"/>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86268" y="2884772"/>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82393" y="2304091"/>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5487" y="1722514"/>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05547" y="2400696"/>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61974" y="1384244"/>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03569" y="1554779"/>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09758" y="2674797"/>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77667" y="2613654"/>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23874" y="918930"/>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02504" y="512451"/>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99545" y="1200883"/>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25106" y="5099900"/>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91885" y="3573306"/>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6261" y="5452074"/>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0919" y="5452074"/>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7376" y="3933544"/>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14473" y="5715000"/>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49422" y="5777153"/>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84922" y="3227381"/>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06360" y="1954528"/>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23684" y="3539733"/>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79660" y="2304090"/>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69478" y="1743473"/>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4971" y="1273930"/>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2036" y="2594146"/>
            <a:ext cx="393811" cy="393811"/>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79507" y="3160657"/>
            <a:ext cx="393811" cy="393811"/>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142"/>
          <p:cNvSpPr/>
          <p:nvPr/>
        </p:nvSpPr>
        <p:spPr>
          <a:xfrm>
            <a:off x="0" y="0"/>
            <a:ext cx="9144000" cy="617509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856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436937" y="6421178"/>
            <a:ext cx="3958034" cy="369332"/>
          </a:xfrm>
          <a:prstGeom prst="rect">
            <a:avLst/>
          </a:prstGeom>
          <a:noFill/>
        </p:spPr>
        <p:txBody>
          <a:bodyPr wrap="square" rtlCol="0">
            <a:spAutoFit/>
          </a:bodyPr>
          <a:lstStyle/>
          <a:p>
            <a:r>
              <a:rPr lang="en-US" b="1" dirty="0" smtClean="0"/>
              <a:t>Habitat 3</a:t>
            </a:r>
            <a:endParaRPr lang="en-US" b="1" dirty="0"/>
          </a:p>
        </p:txBody>
      </p:sp>
      <p:pic>
        <p:nvPicPr>
          <p:cNvPr id="17"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9709" y="3221551"/>
            <a:ext cx="3080884" cy="29535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http://primaryclipart.com/images/rock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840" y="442913"/>
            <a:ext cx="2898435" cy="277863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hISERURERIWFRUUFx4aGBYVFRQTFxshHRoWHx0bHh0YHSYeGxojGxkYHy8gJScrLC0uGB8zQTAqNyYrLCkBCQoKBQUFDQUFDSkYEhgpKSkpKSkpKSkpKSkpKSkpKSkpKSkpKSkpKSkpKSkpKSkpKSkpKSkpKSkpKSkpKSkpKf/AABEIAN8A4gMBIgACEQEDEQH/xAAcAAEAAgMBAQEAAAAAAAAAAAAABQYEBwgDAgH/xAA3EAACAQQBAwIFAwMCBQUAAAABAgMABBESIQUTIgYxBxQyQVEjQmEIUnFDgRUkM2KhFlWRlKL/xAAUAQEAAAAAAAAAAAAAAAAAAAAA/8QAFBEBAAAAAAAAAAAAAAAAAAAAAP/aAAwDAQACEQMRAD8A3jSlKBSlKBSlKBWnPi969u4bwWVtK0KCEO7JqrsWLfvb6FUKOV5JJH+Nx1pD+oKxaO4tLxQSHUxNgA40cOuMg4YhnH8gEe2chD+jvi5d2k3/ADcklxaFgrmQhpIiSQCG4L8AkggZweBjnf8AYX8c8azQurxuMq6nII/zXOvS5MW0clxwHZ1RAiy52K4kddkOoD5GcL4EDXIzJ/Cf10bG7fp83EEs7BTo6dtvs2CMhGwo1P0+/AzQb/pSlApSlApSlApSlApSlApSlApSlApSlApSlApSlApSlApSlApSlAqofFf0+LvpdwgC7xr3UZl21KctjAJyUDLx/dVvr8YZGKDkzpvUYkkEwRpddWSLgorHtZLAhix3+x1DMgJ4bSrKnRXvbVXaQCQyCMttngAIpIRVdUIT6nDAKo9j9UfB0eaC4uenB4l1nyEmX9OT+wMSCMFeQmckjOfEZnvUnT7K0jEc8URuEBJaJrgxoW1zsqlj9WBnYY7ijBB5C8/C/wBc7n/hdyxa5tww726SJMFfAwwY5cKycZJOCfzWyK5e63mQW13DGEnLx/LdiHSJyme4ckeTLKqjcsc4bOAFJ3V8LviIvU7fD4W5iAEq8Db/AL1AP0k8H8H/ACKC70pSgUpSgUpSgUpSgUpSgUrG6j1KKCNpp5FjjT6nchVGSAMk/wAkD/etKfEP4090m26fI8AVmV7jwIf3GFADHQg7B8qfag2V6h+J3TrMlZbgFwMlIgZWHtgHXgE54yRnB/BrO9M+tbO/DfKzBmT642BSRftyrAH34z7Vy5/wQFxGGy7sq8qyKNgupOybbAnBGuTqfuRm9fBVJF6wV4GsMivr3CODHwcnxOccHGNfbOKDoWlKUClKUClKUClKUClKUClKUGhPjn0KaDqEN/A7KZ17ewcRlXVcDDbZGVwfYDj3yahZPVk8Uiw20p7hjRnm7ccru+FcouI/oDkgEAksvucLjcvxY9OfOdMnRVDSRr3I/FWbKkEhc4wWUFcg/f7+x5s6Z1HtQGSJStwsqkzcthAp4GeASxyT/Ce2CSFksOkqzxS3GkpYF0t7dysm3kyq4jRmjLHgnORkZ5ArC6xc3Vnd/NL3LW4BzHGE4VcsNG2dm9lGAwIYZqT6f0CU9sg/LSKge4keWMuiyAFNFz3SwiIZlzsNxgDhT8wxPcFpFjnaBY9CzqhYlhlGkdvqJfTKjPiQmRkEhuv4efEaHqcIPCTqB3IsscEl8YJUBshC2BnGeauFchstz024S5hbtSgEoMIZEVkGGKkFRsjH2Jxk+2QT016G9aQ9StVnjwr87xbq7p5MBtr7ba5GQOKCxUpSgUpSgUpXxNMqKWdgqqMksQAB+STwBQfdUf138V7Xp4aNCJ7kcdlW+nGpJkIzoNTn2yf/AJIpnxK+MLyB7PpYc/te5XK/3Blj4BznGHB/OPzVHsOgOiLLLIVMiLOrt9Mq7RcAlH1bdCdmH844KsHp6k631HqLNNdM6RBjH20UlF+t1QIOJXKg6ucY0ySMA1H23SgZWSIJJDnMkUrlWXCJls6jhGLDeME4X21OGsD9AkggPfjD7Z7czCRw+Ei1QFDhAgDLsHAXyX2BYwbro5klSFY1UoyRynRnVgGbAZz5KV5GFw/HsaD16q626NCGHJU6MWwuMBkKqMZUmXyU598ZKqV3P8HPTD21oZ5+Zroh2beOTKjPbIdMhgVO2cnlifvWsPh76abqXUhIUBtIHcsCwIwc4jIDHlic/fI28jiujVUAYAwB7AUH7SlKBSlKBSlKBSlKBSlKBSlKARXM3qzpUnT+oXiaMolZ2tljQqJO9woXHGIQzNx7Oi+3GOma1b8efTcktot7AW3tshwpfJjbG3CnGAQGOfsPfigot5YzbmS5VpL+6dO0hCRuhGGMjruSMsO2sbY8AxIXxAkeqxSyW0MUt5/yUKqrsXMoLEsSqsi/qlQyoqLnhRkLsMV308U7ErwzMs/y0jNK2Iw/OHiGGDnCkkFiQSI/EZqVtPT0MTpbsjXM0hy9vHIYlibjUFyTysZYsNSF+5BGKD1urC0vInS2VmEa9yXZmwkUQAREZ8MGZY4VdiMKAx49hVPSvqO46RdR3GrCGVdmjVkHdUdxFOcHC77EH74zk+9X4dJBDQlIrWPuKzss1tI5JAxvLOQ2uDupAUYIC7ZzVX9TdDeSRbaRnke2WUbMXm7rZZhHGoxjyKg6lxs+M4ABDonoXW4ruBLiFgyuoPDKxU4GVbUkBlPBH2IrPrmT0B68n6Nc/L3KyCAkCSJlYMvvh1D41+ok8eWAM+2OlbO8SWNZYmDo4DKynIIPsQaD2pWF1PrVvbgG4mjiDHAMjqmTkDjJ/JH+M1qv1l8e4RG8XTg7S4GJmUBF88N4ycnxHBxjzH4xQX71f69tOnIe9IDLrlIQyiR/fGATwMg8n/ycA88+sPWN31MmSWQ9sABYoe4IQcqOQeSSSck/lfbIFfNh0a6vCbxmmLNIxMoBlydlBVFVvrCyFwGZchcDPvU50mK2nmbMsgaQZkMsXZ1BdO4UaNypG+R55B1AzklgGP0foySQI8rW0ayNqxEgbUuJArCMAtHoSFdfFW0GWPNTFzcIJZonbtLsnbdyiryzOVYaqoJ3J2HiXUkkhmK5Fjb9y3lhl1kjLfpSBu4ysHZAAqsdUbvsA2jDMmxV1ytRtgCE0mtu8YU/RuoJpEYiMnaMSICJVwgCowDBnUakHNBk9UYOrC5SAwB/CSCWGGJCwAGgUsDESoYrjIMjMWUbVVsTXksVlaRBXbVGZEduGZsySsB+0PqW1PiX5w5DZd319lZo7OFWaTbZebrLKzf9Io7EqUCkg7fQDnxBrcHwu+HS2EZnmVGuZSTuEdSqNg6YflW/OMewH2JIWP0h6Wi6fax20QHiPJ8DZ29ySQATycDPsAB9qm6UoFKUoFKUoFKUoFKUoFKUoFKUoFeN3apKjRyKro4wyuAykH7EHgj+K9qUHKbxnpPUXhniilKyciVY2jKn6XIQkKSrEheCAw/xU703q8EbXKWYulu5gUJuO0riPyLFWymkjtrnYZwTjJwDbfj76dIWLqESnCntzlc8o2NSwA5XI1JJ+6D/ABXuj9euO3FJGY5LWFEVe5qk0QWQahzJsSNk5ZBoQnGurKofSzQpKbGVTcOOF7LTGMOyLkIwXLEa4ViCuF5zgayV9DcPFIFSW3LxaMEUW66JzCu1wMFAu30aMcsDnxBzLTpSQhO1MIIrlS8zxFYZpHDgSRQ7YMUIzkfuwpHBArD6rHbp+gba5YXLgiSOWZ5MiTKnfUq3u55z/pn7UFQ6h0kPAlt89A4Q5G/dX5cMzbJEoyZFfbZjyP0uM+JbG9O+suqWam3tJ8IzAgMq3BJdNRrhWORr9A9iMEHBFWPqHT4LZhb/AD0kDnB/QjaR9yZNhJJGwLFA2vtgavwSSTYOq9O+Uto2niW8zcFgywyRTqxZpNnZGBUjtqNSCcqF4GMBrbrfT7y7JnuJDMVUEv3DIp21AdQq4RcGNSMDkrnGam7LocscUEiwxp2kkLv3I5kwojRiwUSceWT4nGT/AGjFna5BtEktYTNa6mGa23O0arsBsA3syv8AX7HIJwAgXwSwSJEFq10khTLCZJPE6s5UnwVdlhBJwDgk41OAHik63BVUjEaO6tCqiMNE6jJIIRmKKixnT6pCCwHJzLXF2sbl38zZx4SSTYSodS7FxjUrlwEOcYOp+5XC7zmNYrqRZWQEQ3TJKveikTKkZztIDpouOduCCrEeN51eY3UsiRi4E5RJoULO2UVVY5AV9sx+MgUoNnA2PiwU666EXmEsF0qOwLmENcCVGRNnGFj5G4wMe2Mft2Ht1n1M0c0oTtp3ECs6LrhmjwJFxlo11kwRlv3kH6QuN1OCO2nUQXGYymxmyJHJYMMKNEzqTsM84KNgcVK/D70SnVZjGGZbS3Ys8gKCR9tdEKFiF+lm21xyw96C0/A30PuqdSuFU6k/LlTIjD60fZcBGU+4Iyc5yeMDddeVraJEixxoqIgwqqAqgD2AA4Ar1oFKUoFKUoFKUoFKUoFKUoFKUoFKUoFKrHXPiT060yJrlNhjwTMjcqWHC5wCB7+2SORmte9b+O0sxEHT7ftyMQN5hvjbQAhY88gtznPA9snAC7fFjrlrB06WO5G/fUxxxgcs35BwQuv1bY4xxk4FaE9F3trDct82xW3dJVKpyThdo+cg++CrFSCft74/eow311I1zcOZZEcbd1u2I/1CNRuwURksw4OBj9uObF0v0E7zMG1Masjd62kDMgIDoqKwcSqoYJhDgYGXKig+j1WzhglnhaW5aIjt9xGQI8jNqJjqcouuQNwjFD4jJJyfSnX5RD3bmJpWlYGAbMERkMZaQIhGSWZMBRszBhkktXp6ivbVIlitLXb51gmTCFGgCgEdoDeYyKHJz4uvtwDXzZW29/KsEqpHGJFBjeNggUEkLksWbXb6cElgdsruQl7O0wZstaW94SiwyEs0413322yEcgNgjDHng8Go3o96Yy80F5JeGPLyRLlkbbR9yGzqASE5UkHP042FWeVLW5dp5m3jJAWNWMgOp0cNko2CEOxOT5Z9lrJ9L9q2juLouZI/CMExYTLgY3DfcAq2o2XZOSAVYBaOp3tsEbqNksYVspLbyu66bhcrlHAA/Rca8hmmbnBBGfbGO5a3lmtHY3EjxyCOVpFGVdDjV8EoJjyM+GcMNSpgr+SE2CoLedFdppolt2jldlCQoXlLbBU5ZdlwDoNcDAH1Zusa2wWPuws+NWYRkyrozOddQ2VaMttgMh+xQ0GXadbf5SNlgkVEyioikPggkySAtqQRJNgFFGXxkhthX+odTGHjjKNI7qUkEaxSHXvbbBVVmkJUcFyct7+wP2vp8Swr2Mm3WSSUGRTs5T3VpdSq5ESlQ+g82JYZXeD6z1+RhJFFKjpdOV1RV7uI2VYlOqbKumCFHv5j7kEMSHu313HZQBjs3bUMe6yrkEnZudEwW4IGF+2a6h9L+n0srSK1jJIiUAsc5J9yeSSAWJIGeBx9qq/wl+Hq9Otu5J5XE4Bc8+Ixwg8iDjJ8uCc+wxV9oFKUoFKUoFKUoFKUoFKUoFK87i5RF2dlVRjLMQo5OByeOSQKo/X/AI0dMtuFlNw+GOIAHAwSPJiQByP5OOcHIyF8rEvurwQ4700ceSAN3VM5OB7n7nitE9Y+LPVbpu3E0NjumVXZDIcnABaTlWbbK4UHxBHB2quDpk18iXVxcLJJIjLmbyZyhVMAxh2CrsnLBRsG9wS9Btfrnx9sITrCslwQzK2ngowPEhmGGVj7EfYE/jOtPUHxJ6heE3IneCEnVUty2VCOrF/cAyLvECQy57gHsDiHE8cabRRqJ5CmsmhCRogIbg4VnYdslsYK75A3YVZ+pCWGe1jUhY5Ydn0SMgtIxEhx9BwSuQBpmMnHJFBWbT0sTF81mMQu2vcP/Mc/WAsbANuQjHzOArDOM5Nt6R6OVXiaMo8LF2a4KujSZUEgA5lUL5eOAwKZBO5K5lvbhZJIpyJ/mFZYBI8THgYDqSQ4Ux7LlVb2OuSdRN2nS1S2RVk+n9TaNQWyxEchznU64RlJ3cJhSOMMGLa9Em+WktLgNFFBKksZtwyltCAQ0Uuzdxt+6BkgnA/FSAv1mSWFm7cc+In5jJVR4kBolXMj6YIDMAc/jy9rudlWNJVYyFmV/q1CntLpIyjty3GoVRngEqv8j8i6qUiieFIVNwiyExlmbVixZQ7tuqBmZhhcDJGMZYBD2fTUsi1vLKWnjVpQYhFIkTCNQCO8q6yFVQ78BfEZGMmtO8cMHysag3EpBkcwhpEI2I1LDllZmjLcY8uDgird6j61PDJHNDgHthzIAFLgHGjtypCo23vwTsVOCor/AFfpEUxm7LySyhgHRCGQF3JYTlQsmug1PbBGVJLcnAV6Qz3cQjuoyroB27594yqruT3tUbuJhDgk7A5wWBxXpL1Q9PT5WOAYOrSGfJdiWUle35JkAAA6uBgkEk8Y/qya+uMIcvHEMLbxImkGQuPBRwvJVWIHHOSDzF9dgmluo4G8xFHGhJDooEcSKxO+CoARs7YCkN7c0F0iuxdNC8dsskj57yyHW2VAyhVRnGsQKq7ErhkOdcAGNoS59ZlGaG2UfLAyKm65dtuc76o6n6M4cHVRnJzn0Pp1phbtuoRYowAA8juxZtgmqBSAnJb3CFfqI5s3qhAB8v3JJu64ebQrImzMiNqqj3/0tsrttgkF80EVZq3y8VpL3FjeP5udUBXuoqKyKu5yFMYSLgNyp+rHOF8KjHcddRpjhvJkWFAseyLkDjhY1VTj84X8mvD1BZ3CXBhe68IpOCzystoh1RNwATF4tGAFJyQMkFSKirSUwXPzNpMHNu4ZCUFqJCWxoqh99CADrwSGbgZyQ6zpVO9B/E+16moVWEdwANoWOCSRk6E43UYPsMjHI5BNxoFKUoFKUoFKUoFKUoKx6w+Itl00YuJMyEZWGPDSHOcHGcKvB5JA4rWXVPjveTB/kreOBVQ5eYmZ8+wAC4CsSQFDAgnj70+K/wAOrx76e9gt3uEmRcGJlLxsERCDGwJcYUka4xt7jAqhTLcwb92zuFi7MkKmaBw2Gd3ViWGocMVJP8H/ADQLzrElx3Zry4uLnEoURbsBqRIxONTGACqMADjg8Y8hl2Xp7uSfLwSKTrkgoQW8YmChZCMkvyuFBw3PvrUNN6smcLknKxahz5HhpRkMfJRpK0Y548cYwMSNr630RiFQzNp+p21iddJMjDI3KsCSwOOSuMBASE71bo9zBZPDejSYIrJKNZZBDvho1cP5ISdhHlcAOeRwP3ptsqTW1/NcIqt2e66ufmVYjuFiq+QD6lQTkFfsCcVXJfUkcgIlyqtEqGOPGrgL9RK/Q+w25B+w9hivu19RplXkw7bBZWZSz4VIlidWPtro/GMHgEHOQF3g6wBex20jqJInHZcApDhXCsjKow0bJG0ilcc5XgEaxkXXzd2ZldATazjJC/8ASDHCEkkkxAB8LgeQOdtsVBXfWYFiDdzuzR4EYMu/6ZUgqSYhrhWUKgZsYcEggAp+rwLK7QuqRtMJi2weQAFv0grbBsGThs/6QbnxJDYdtLB86ht48qTGSUVFclWZUVi+oy6qDvlce+TlSfSO9lnjmE57B0xHrqFj1ldmVT5N3DqUJIX2wMHFVVvXHb2ZnhciVvlijq/bVYZkDFUUMeTCRuD9J9sZGFb+qIpoE7jxxSQFmLrEiswA/SRGXOGVw4DcHzJHBbIX7pKmLAjiEzGOQL9JO5dmRmHOn7gGYeOw5PJry6XdyzRsbnC6uQq6MZPCNmZcD6PFUOupwXAx+0a/h9RJ2o1llV8E5HcxywGXwASCqrrtyT442OQZmH1pFcB45JFXbcK/O2SYCADqWVfA+IxtgHBbIULz1jqyFEWOeNIpIiWdHRmymhSNWIJj85QPFCQOFGeRXemdNhWS47CRtJMjC3V417gHu5Y68NlX8tth+4E4AyOk2saEM0ypsmO1DG6bAAPLKxI3CgI6jcMSynkhqwoek2twJkSVwwwiC5KIHjBJxGWGMsxLaMVwCQFUeQCuLGjSSzyRNHMsihpDK8cakLypEaDV91AZs8N9z++yWt0ixzFrdCi4RHMYhUvmcMcgMcEmXP4K8E5rJuI8hUue3JLGzDKsz9xAF8O6cty68MPbtsp4NfN8EjdbYWqmUjAUyTtGhOpG+8wHcUBmOGGdTyQooJC2shHcbPlI44jgyO0TSyOsWsqRlt0U6MmwHCrjk5NUrrV1NK9okqMturRNKNlaQ84furnywqysuTwpJOCxx6380cxVlLI4j8/04yoYSblyqAMsUYaXyO+ojUbf3S0NmHjCxyLYmNiEaSM7nIbd9idArkEhNQAGGAOCQq8XTNr0PfIMXveleIkPcImkkok9xoCeRsQxCZ9q9OmGI211ci3khijkjjlO8cpMchbI1dQO4raHGNT4jCkBqn+pelYZbqSZbl7eTtkZURDgxtnbDgFjEGLKCAMY58tIm3it5LCRo3aIS7bwBGaPuIYtAD3WbUKVCtIdS5Un3woQ/WfS7Qlbi2kdmbDxyRd1WIcMc41LKwGCeRj2wfetnfDf4yPcTG06iqROT+nJkopJKhYiGydjng7En/yaNJ0a4ghtGB1kEjdpkYhnDOwwDkbnc4zgMQRzjAWJ9RWEElxKYpCNnLqxUjQFnZCxDZxrqC7AYz7EeVB1XStH/Dn4xyQsll1VuNRpcMQSBqx/UOTseFUH3BJB9q3cjggEEEH2I5FB9UpSgUpSgUpSgUpSgxZulwuCGijYEakMikEZzg5HIzzj81h3PpKxkJMlnbuTnJaCJic+/JX71LUoIM+henYC/IWuB7DsRcc5/t/PNfB9AdM/9vtf/rxfz/2/zU/SghYPRPT0wUsrZcHYYhjGDjGfb3xXsfStlkH5S3yqhQexFkADAA8eABxj8VKUoIlPSNiCCLK2BHsRBECP/wA15yeiunsctY2pP828J++f7fzzU1Sgiv8A0pZYx8nb4znHYiPJOSfp9881rH41ek7a2hS/gURShhFhO2inKnTAbxXXUk6rkgnkAZG461l/UFLjpQGAdp0GTtxgOcjHGeMeXHJ++KCl9F6tGiSy9qN7hXG6x9xYTHhAxI8EKmUchQQSPsoXHw9xO8fctLWMvs8ZKRNIoK9nUom7FCAHZRnkoDgHGvh6MtQYN4nt2LssXbZ2RFGivu2GQghgPYt5KxHkFqSufUJjOk8KBJCwe1gDRyAggIxkUn9YOgcM3OPvxQeXULjqSyJcokq9uMs6DVwoVVGdU2UAIIxyQWwdgoIqUHV5po5LmZYAbWMgyGFD3d9lQDbghtSNQAQFJyN8iuW9vJN521+q9kBwZZpYzkjLAEqQNScZLalwxx5YOb6juIoEeJp1MJ5FuzyzlTqqb7K2CzSCUjZgSCpGMZUMbrt8nyKJrEhkkDymBBEkiqs4QOGLO7MyPp7gFNscrXo/Uo4i7yDdoIEc57pEjGMhGMbhWz3mhLHxGyyE52UCsejvSd91IyfLAGNThndl4Y5ZTgsDyVwSA2Mk4NfnV7a+tSY7uCSHJVAwXcEpmTRcYBQs4bCHGVB8iCSGwbeKHE8skckhYYIILKxIMbA6+TbbMe2WLjcKF2JFRHqHrsUAtJFhTshmUxRrCuMt9Souyhu35KQSdmOT7qYLoXqHlXe4DqGZ1WR33DhWYtrudSHOwYkj3Ynbg5Vr1beRy0g0dRHGsjeOq+II8QVGqKGJGCrtsQM4D5s3e56j8y4UxROYoUiHbWQLkpGpRc9tsrtJhsd1fYsCMjpXXpZo3uDFDLctKBFviSSMbL5KrhgoBeFA7qcBGAwaz77qtv2YS+olVshou/qUG/bk1YNhMKZFCknLOdT5E4V5M1tP28qi2i9tjC6Fy7KqM+shOrcIAcALleQRhQxLroLXRKRRveT5AeUksMrtsikMSVViqFySvkCAoClpH0z6r6j0RkSeMy2rKC8QLN2MuzMAcYEg3JKnOeOcYNRXzziCFYkHc3TtxuA6v5SNgqzfvM2pJ9wijgOyDAtJQpcxrG6xIqzPcKJkRi+m0axgrzuxwVbI3PNB0r6Z9VW1/Cs9tIGUjlTgOnJGHXOVOQf84yMjmpeuX+kiWC6SexneGc7IwFsqRnUjIZFZgIgRhmPtqWxwcbe9J/GO3uWjhuY2tZZANS5Bhfj9snsMkMAD74HJJxQbCpQGlApSlApSlApSlApSlApSlApSlArTH9RdzkWcJYBS7s3kp+wAJQfqYHl5A49xgnFbnrn/APqKuGe9toFycREhcJ7sx5BHmSQuMHjgY9zQVv0+IWhdZpJEjw4R4hNJ9k4IYgFVOrAagju8kj6bKnUooYI7aeESW0ymRWdJX3cIcOjRM2HGoTtBlChcHAbxrvpbp1tJAY7naMO0Za4yQkQdTrlDgnyydhhcE8/Tt79K6Td2lziBIb+MsyZXa5QlkVsaxyZGVA+rBIVs5CUFo6fd2TXRhigiZ1Eh2njbtrgPsr7GQqFwPIsQowBgZDa/6/1MrG2qAyTAGSYNGqBdj4Qoh+ktqTIfI/hQTtb4erOscg7UdnPIXypEaxgJqj/9ZjJu+SoUsqeKnBJDCnw2rdR6lDCrEFjGg80BXAUOQNVAIILa6+w+/vQdCfCv08lr0y3wirJLGskjAYLFhsNs85AYD/arH1Po0Fwus8SyAHI2HIPPIPuDyeR+TWVGgAAHsBgV9UGuup/Anpso/TV4sRlFAYsq5ctv5eRcEkcsRg4xwMUHrH9Pl8jhra4SbL4yxMTKvHkck55zkDPt/OB0HSg5hvendVgWNbu1nKwlxE6o7Muq4PnGwOqqA6sT7oPcZFRtv15F7UZV7fWYXDvl/bDGMKupBbU5VsAEyftGSesKjer+m7W6V0uII5A4CsSo2IU5UbDy4OSOeM0HNFjMkXdmiJQqGhUM8c6yNLGySfT451YFR5Lzgv8AST89amld5I2ErSzN5xAbSnUuIw4GfNTzhScZAK+Nbd6j8ArEne2klgbIIHEyDBJ9n5Ocj3b7VQ+u/DLq1q+0cCzR7ZLWjBZCCcFQCAyAj9qqVGfvzkIa86NHG1rayXAVvllaVGcCFCZTIqyNHjOUkYHJBGRhjkCq5cy7xAMqquxdXRWwGYZEWS+oX78jK5/BrIv78B5kMckE0sjK43woQuP0yuMkLqB444/xisDpyoGV217SSZy+ctynGqk4wBt9xxjJ4BDYno34pT9KZLW5Yz25C+OdngXyA0I+pSgV9TjA/BzW+uidcgu4VuLeQSRuOCD7flSPsw+4PIrkaOdk7TKp2dnkAyMMAylQRn6doj+Cal7D1VLYXXzFm7omT4HxibGpKGMkkp7qCSGOQ2Qcig6xpWP0+5MkUchUoXRWKH3UkA6n+RnFKDIpSlApSlApSlApSlApSlArnT46yA9XQNkDsIvKZ4ZpRlfHkc5yMkH7gjA6Lrmb4u7SdauSuP0Y02JJXXwTB8n5OWA4GOfp9yQwukdSESMsqt2UiAbKOwOzDU45UeSHUv7MzMAOEEs1jIZe30m8FxACZRBOqK8OSfcT/ZSPJgRgNzjbnDWS5uLZbqOAXCPF8vJG+0jholyxTB3KaFX/AIO54xk4lrPEg+XPT8XK5XUzTBSwKKFCISxcuMEAjOxB/ID29QzyJApuFWVS7FWjniaMHw3QKpwj6k5kA8sJ4nUsbH/Tv0EvdT3jKNUj1Qt5HZz9jnGQqEHIz5D886+9Q9SDhYSzMy4y2zLECQNlCPkArJnLjUHy4xXSHwp9OCz6ZAmuHlHdk8g3k4H3AA4UKP8Ab7+9Bb6UpQKUpQKUpQKUpQYHVeg21yutxBHKCMeaK33zwTyOQDxVM658D+m3DF1V4mIUDRvAaoUUan7fSeCM6jnk52FSg0Lc/wBPF2rZjvIpRj/U7kR4XC+wk49h7jjI4qS9NfABg6PfzgpGwPZiLMrcLtszAYUso4C51A5zzW6KUH5ilftKBSlKBSlKBSlKBSlKBSlKBXI/qnqAfqd3NiOMmeQhJEZhkMcggBlLHHOeMsfb7dbSOACScADJJ/iuPbOISzyMJIEDs3gxMcTZLEBdlOqZ0wW1xkcjBICQxI9ohikhlEZ8o9UjlThTwcqWXLMPDPtkjBr8nnkjj3M6Rh1UpHbtHucbaBmjAwyHV8YycnkMRnMvbV5UVntCs6ylT8rIMLrrn9KMtps5B8QoJLEe+KgupHturIZ4mAORPljkjyKnUcM23uMjjPPJCW+HnRR1DqcULr+nnZlDrgBRk8PksCFx+eRyK6wArTn9PXo/twv1CQeUuUiyGGEBGx54OzADI/sPPPG46BSlKBSlKBSlKBSlKBSlKBSlKBSlKBSlKBSlKBSlKBSlKBSlKCN9S3Ris7mUZykEjcEqfFGPuPb2965L6TYhwoEaS8klO4IpWBXGFO37cEjxPJ5DDgdX+rwpsLsN9Jt5c8KeO232YhT/ALkD+RXLEFjuluhh7hkAbxG7lUeXcqyEYIRcFGyeARjIoM/54xRGJLu5txoCIV3/AHAsS5UqpUnADceLA4I4rDs+mydQvYLOBmkHigdi5AHu74cnUAZOOBx9IJxU96j6hJbLi0u70IdhIrzQyKA+pQZgkfBIDE7Bc4JGMkVcf6efSZxL1OUctmKL3zwf1G/HJAXP8PQbh6V02O3hjgiGEiUKo4HAH8ADJ9z/ACay6UoFKUoFKUoFKUoFKUoFKUoFKUoFKUoFKUoFKUoFKUoFKUoFKUoIj1dYNPY3MKnDSQOoOSvJU4yQDgfng8Vy56d648KAhyCGxgNJkfTklVJBXXI+n6lT3xiuuq0b64+B1y14Zum6iOYlnVn7YjJOT/JQ54A9qDWFp043V3Hb24G07BQ2o52bksqYVQFOSMcBP856z6H0hLW3ito86QoEGfc4Huf5J5/3ql/DL4TR9N/XmYTXTDG4zpGPuqZ5JP3Y/bjA5zsKgUpSgUpSgUpSgUpSgUpSgUpSgUpSgUpSg//Z"/>
          <p:cNvSpPr>
            <a:spLocks noChangeAspect="1" noChangeArrowheads="1"/>
          </p:cNvSpPr>
          <p:nvPr/>
        </p:nvSpPr>
        <p:spPr bwMode="auto">
          <a:xfrm>
            <a:off x="155575" y="-2947988"/>
            <a:ext cx="6257925" cy="6153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hISERURERIWFRUUFx4aGBYVFRQTFxshHRoWHx0bHh0YHSYeGxojGxkYHy8gJScrLC0uGB8zQTAqNyYrLCkBCQoKBQUFDQUFDSkYEhgpKSkpKSkpKSkpKSkpKSkpKSkpKSkpKSkpKSkpKSkpKSkpKSkpKSkpKSkpKSkpKSkpKf/AABEIAN8A4gMBIgACEQEDEQH/xAAcAAEAAgMBAQEAAAAAAAAAAAAABQYEBwgDAgH/xAA3EAACAQQBAwIFAwMCBQUAAAABAgMABBESIQUTIgYxBxQyQVEjQmEIUnFDgRUkM2KhFlWRlKL/xAAUAQEAAAAAAAAAAAAAAAAAAAAA/8QAFBEBAAAAAAAAAAAAAAAAAAAAAP/aAAwDAQACEQMRAD8A3jSlKBSlKBSlKBWnPi969u4bwWVtK0KCEO7JqrsWLfvb6FUKOV5JJH+Nx1pD+oKxaO4tLxQSHUxNgA40cOuMg4YhnH8gEe2chD+jvi5d2k3/ADcklxaFgrmQhpIiSQCG4L8AkggZweBjnf8AYX8c8azQurxuMq6nII/zXOvS5MW0clxwHZ1RAiy52K4kddkOoD5GcL4EDXIzJ/Cf10bG7fp83EEs7BTo6dtvs2CMhGwo1P0+/AzQb/pSlApSlApSlApSlApSlApSlApSlApSlApSlApSlApSlApSlApSlAqofFf0+LvpdwgC7xr3UZl21KctjAJyUDLx/dVvr8YZGKDkzpvUYkkEwRpddWSLgorHtZLAhix3+x1DMgJ4bSrKnRXvbVXaQCQyCMttngAIpIRVdUIT6nDAKo9j9UfB0eaC4uenB4l1nyEmX9OT+wMSCMFeQmckjOfEZnvUnT7K0jEc8URuEBJaJrgxoW1zsqlj9WBnYY7ijBB5C8/C/wBc7n/hdyxa5tww726SJMFfAwwY5cKycZJOCfzWyK5e63mQW13DGEnLx/LdiHSJyme4ckeTLKqjcsc4bOAFJ3V8LviIvU7fD4W5iAEq8Db/AL1AP0k8H8H/ACKC70pSgUpSgUpSgUpSgUpSgUrG6j1KKCNpp5FjjT6nchVGSAMk/wAkD/etKfEP4090m26fI8AVmV7jwIf3GFADHQg7B8qfag2V6h+J3TrMlZbgFwMlIgZWHtgHXgE54yRnB/BrO9M+tbO/DfKzBmT642BSRftyrAH34z7Vy5/wQFxGGy7sq8qyKNgupOybbAnBGuTqfuRm9fBVJF6wV4GsMivr3CODHwcnxOccHGNfbOKDoWlKUClKUClKUClKUClKUClKUGhPjn0KaDqEN/A7KZ17ewcRlXVcDDbZGVwfYDj3yahZPVk8Uiw20p7hjRnm7ccru+FcouI/oDkgEAksvucLjcvxY9OfOdMnRVDSRr3I/FWbKkEhc4wWUFcg/f7+x5s6Z1HtQGSJStwsqkzcthAp4GeASxyT/Ce2CSFksOkqzxS3GkpYF0t7dysm3kyq4jRmjLHgnORkZ5ArC6xc3Vnd/NL3LW4BzHGE4VcsNG2dm9lGAwIYZqT6f0CU9sg/LSKge4keWMuiyAFNFz3SwiIZlzsNxgDhT8wxPcFpFjnaBY9CzqhYlhlGkdvqJfTKjPiQmRkEhuv4efEaHqcIPCTqB3IsscEl8YJUBshC2BnGeauFchstz024S5hbtSgEoMIZEVkGGKkFRsjH2Jxk+2QT016G9aQ9StVnjwr87xbq7p5MBtr7ba5GQOKCxUpSgUpSgUpXxNMqKWdgqqMksQAB+STwBQfdUf138V7Xp4aNCJ7kcdlW+nGpJkIzoNTn2yf/AJIpnxK+MLyB7PpYc/te5XK/3Blj4BznGHB/OPzVHsOgOiLLLIVMiLOrt9Mq7RcAlH1bdCdmH844KsHp6k631HqLNNdM6RBjH20UlF+t1QIOJXKg6ucY0ySMA1H23SgZWSIJJDnMkUrlWXCJls6jhGLDeME4X21OGsD9AkggPfjD7Z7czCRw+Ei1QFDhAgDLsHAXyX2BYwbro5klSFY1UoyRynRnVgGbAZz5KV5GFw/HsaD16q626NCGHJU6MWwuMBkKqMZUmXyU598ZKqV3P8HPTD21oZ5+Zroh2beOTKjPbIdMhgVO2cnlifvWsPh76abqXUhIUBtIHcsCwIwc4jIDHlic/fI28jiujVUAYAwB7AUH7SlKBSlKBSlKBSlKBSlKBSlKARXM3qzpUnT+oXiaMolZ2tljQqJO9woXHGIQzNx7Oi+3GOma1b8efTcktot7AW3tshwpfJjbG3CnGAQGOfsPfigot5YzbmS5VpL+6dO0hCRuhGGMjruSMsO2sbY8AxIXxAkeqxSyW0MUt5/yUKqrsXMoLEsSqsi/qlQyoqLnhRkLsMV308U7ErwzMs/y0jNK2Iw/OHiGGDnCkkFiQSI/EZqVtPT0MTpbsjXM0hy9vHIYlibjUFyTysZYsNSF+5BGKD1urC0vInS2VmEa9yXZmwkUQAREZ8MGZY4VdiMKAx49hVPSvqO46RdR3GrCGVdmjVkHdUdxFOcHC77EH74zk+9X4dJBDQlIrWPuKzss1tI5JAxvLOQ2uDupAUYIC7ZzVX9TdDeSRbaRnke2WUbMXm7rZZhHGoxjyKg6lxs+M4ABDonoXW4ruBLiFgyuoPDKxU4GVbUkBlPBH2IrPrmT0B68n6Nc/L3KyCAkCSJlYMvvh1D41+ok8eWAM+2OlbO8SWNZYmDo4DKynIIPsQaD2pWF1PrVvbgG4mjiDHAMjqmTkDjJ/JH+M1qv1l8e4RG8XTg7S4GJmUBF88N4ycnxHBxjzH4xQX71f69tOnIe9IDLrlIQyiR/fGATwMg8n/ycA88+sPWN31MmSWQ9sABYoe4IQcqOQeSSSck/lfbIFfNh0a6vCbxmmLNIxMoBlydlBVFVvrCyFwGZchcDPvU50mK2nmbMsgaQZkMsXZ1BdO4UaNypG+R55B1AzklgGP0foySQI8rW0ayNqxEgbUuJArCMAtHoSFdfFW0GWPNTFzcIJZonbtLsnbdyiryzOVYaqoJ3J2HiXUkkhmK5Fjb9y3lhl1kjLfpSBu4ysHZAAqsdUbvsA2jDMmxV1ytRtgCE0mtu8YU/RuoJpEYiMnaMSICJVwgCowDBnUakHNBk9UYOrC5SAwB/CSCWGGJCwAGgUsDESoYrjIMjMWUbVVsTXksVlaRBXbVGZEduGZsySsB+0PqW1PiX5w5DZd319lZo7OFWaTbZebrLKzf9Io7EqUCkg7fQDnxBrcHwu+HS2EZnmVGuZSTuEdSqNg6YflW/OMewH2JIWP0h6Wi6fax20QHiPJ8DZ29ySQATycDPsAB9qm6UoFKUoFKUoFKUoFKUoFKUoFKUoFeN3apKjRyKro4wyuAykH7EHgj+K9qUHKbxnpPUXhniilKyciVY2jKn6XIQkKSrEheCAw/xU703q8EbXKWYulu5gUJuO0riPyLFWymkjtrnYZwTjJwDbfj76dIWLqESnCntzlc8o2NSwA5XI1JJ+6D/ABXuj9euO3FJGY5LWFEVe5qk0QWQahzJsSNk5ZBoQnGurKofSzQpKbGVTcOOF7LTGMOyLkIwXLEa4ViCuF5zgayV9DcPFIFSW3LxaMEUW66JzCu1wMFAu30aMcsDnxBzLTpSQhO1MIIrlS8zxFYZpHDgSRQ7YMUIzkfuwpHBArD6rHbp+gba5YXLgiSOWZ5MiTKnfUq3u55z/pn7UFQ6h0kPAlt89A4Q5G/dX5cMzbJEoyZFfbZjyP0uM+JbG9O+suqWam3tJ8IzAgMq3BJdNRrhWORr9A9iMEHBFWPqHT4LZhb/AD0kDnB/QjaR9yZNhJJGwLFA2vtgavwSSTYOq9O+Uto2niW8zcFgywyRTqxZpNnZGBUjtqNSCcqF4GMBrbrfT7y7JnuJDMVUEv3DIp21AdQq4RcGNSMDkrnGam7LocscUEiwxp2kkLv3I5kwojRiwUSceWT4nGT/AGjFna5BtEktYTNa6mGa23O0arsBsA3syv8AX7HIJwAgXwSwSJEFq10khTLCZJPE6s5UnwVdlhBJwDgk41OAHik63BVUjEaO6tCqiMNE6jJIIRmKKixnT6pCCwHJzLXF2sbl38zZx4SSTYSodS7FxjUrlwEOcYOp+5XC7zmNYrqRZWQEQ3TJKveikTKkZztIDpouOduCCrEeN51eY3UsiRi4E5RJoULO2UVVY5AV9sx+MgUoNnA2PiwU666EXmEsF0qOwLmENcCVGRNnGFj5G4wMe2Mft2Ht1n1M0c0oTtp3ECs6LrhmjwJFxlo11kwRlv3kH6QuN1OCO2nUQXGYymxmyJHJYMMKNEzqTsM84KNgcVK/D70SnVZjGGZbS3Ys8gKCR9tdEKFiF+lm21xyw96C0/A30PuqdSuFU6k/LlTIjD60fZcBGU+4Iyc5yeMDddeVraJEixxoqIgwqqAqgD2AA4Ar1oFKUoFKUoFKUoFKUoFKUoFKUoFKUoFKrHXPiT060yJrlNhjwTMjcqWHC5wCB7+2SORmte9b+O0sxEHT7ftyMQN5hvjbQAhY88gtznPA9snAC7fFjrlrB06WO5G/fUxxxgcs35BwQuv1bY4xxk4FaE9F3trDct82xW3dJVKpyThdo+cg++CrFSCft74/eow311I1zcOZZEcbd1u2I/1CNRuwURksw4OBj9uObF0v0E7zMG1Masjd62kDMgIDoqKwcSqoYJhDgYGXKig+j1WzhglnhaW5aIjt9xGQI8jNqJjqcouuQNwjFD4jJJyfSnX5RD3bmJpWlYGAbMERkMZaQIhGSWZMBRszBhkktXp6ivbVIlitLXb51gmTCFGgCgEdoDeYyKHJz4uvtwDXzZW29/KsEqpHGJFBjeNggUEkLksWbXb6cElgdsruQl7O0wZstaW94SiwyEs0413322yEcgNgjDHng8Go3o96Yy80F5JeGPLyRLlkbbR9yGzqASE5UkHP042FWeVLW5dp5m3jJAWNWMgOp0cNko2CEOxOT5Z9lrJ9L9q2juLouZI/CMExYTLgY3DfcAq2o2XZOSAVYBaOp3tsEbqNksYVspLbyu66bhcrlHAA/Rca8hmmbnBBGfbGO5a3lmtHY3EjxyCOVpFGVdDjV8EoJjyM+GcMNSpgr+SE2CoLedFdppolt2jldlCQoXlLbBU5ZdlwDoNcDAH1Zusa2wWPuws+NWYRkyrozOddQ2VaMttgMh+xQ0GXadbf5SNlgkVEyioikPggkySAtqQRJNgFFGXxkhthX+odTGHjjKNI7qUkEaxSHXvbbBVVmkJUcFyct7+wP2vp8Swr2Mm3WSSUGRTs5T3VpdSq5ESlQ+g82JYZXeD6z1+RhJFFKjpdOV1RV7uI2VYlOqbKumCFHv5j7kEMSHu313HZQBjs3bUMe6yrkEnZudEwW4IGF+2a6h9L+n0srSK1jJIiUAsc5J9yeSSAWJIGeBx9qq/wl+Hq9Otu5J5XE4Bc8+Ixwg8iDjJ8uCc+wxV9oFKUoFKUoFKUoFKUoFKUoFK87i5RF2dlVRjLMQo5OByeOSQKo/X/AI0dMtuFlNw+GOIAHAwSPJiQByP5OOcHIyF8rEvurwQ4700ceSAN3VM5OB7n7nitE9Y+LPVbpu3E0NjumVXZDIcnABaTlWbbK4UHxBHB2quDpk18iXVxcLJJIjLmbyZyhVMAxh2CrsnLBRsG9wS9Btfrnx9sITrCslwQzK2ngowPEhmGGVj7EfYE/jOtPUHxJ6heE3IneCEnVUty2VCOrF/cAyLvECQy57gHsDiHE8cabRRqJ5CmsmhCRogIbg4VnYdslsYK75A3YVZ+pCWGe1jUhY5Ydn0SMgtIxEhx9BwSuQBpmMnHJFBWbT0sTF81mMQu2vcP/Mc/WAsbANuQjHzOArDOM5Nt6R6OVXiaMo8LF2a4KujSZUEgA5lUL5eOAwKZBO5K5lvbhZJIpyJ/mFZYBI8THgYDqSQ4Ux7LlVb2OuSdRN2nS1S2RVk+n9TaNQWyxEchznU64RlJ3cJhSOMMGLa9Em+WktLgNFFBKksZtwyltCAQ0Uuzdxt+6BkgnA/FSAv1mSWFm7cc+In5jJVR4kBolXMj6YIDMAc/jy9rudlWNJVYyFmV/q1CntLpIyjty3GoVRngEqv8j8i6qUiieFIVNwiyExlmbVixZQ7tuqBmZhhcDJGMZYBD2fTUsi1vLKWnjVpQYhFIkTCNQCO8q6yFVQ78BfEZGMmtO8cMHysag3EpBkcwhpEI2I1LDllZmjLcY8uDgird6j61PDJHNDgHthzIAFLgHGjtypCo23vwTsVOCor/AFfpEUxm7LySyhgHRCGQF3JYTlQsmug1PbBGVJLcnAV6Qz3cQjuoyroB27594yqruT3tUbuJhDgk7A5wWBxXpL1Q9PT5WOAYOrSGfJdiWUle35JkAAA6uBgkEk8Y/qya+uMIcvHEMLbxImkGQuPBRwvJVWIHHOSDzF9dgmluo4G8xFHGhJDooEcSKxO+CoARs7YCkN7c0F0iuxdNC8dsskj57yyHW2VAyhVRnGsQKq7ErhkOdcAGNoS59ZlGaG2UfLAyKm65dtuc76o6n6M4cHVRnJzn0Pp1phbtuoRYowAA8juxZtgmqBSAnJb3CFfqI5s3qhAB8v3JJu64ebQrImzMiNqqj3/0tsrttgkF80EVZq3y8VpL3FjeP5udUBXuoqKyKu5yFMYSLgNyp+rHOF8KjHcddRpjhvJkWFAseyLkDjhY1VTj84X8mvD1BZ3CXBhe68IpOCzystoh1RNwATF4tGAFJyQMkFSKirSUwXPzNpMHNu4ZCUFqJCWxoqh99CADrwSGbgZyQ6zpVO9B/E+16moVWEdwANoWOCSRk6E43UYPsMjHI5BNxoFKUoFKUoFKUoFKUoKx6w+Itl00YuJMyEZWGPDSHOcHGcKvB5JA4rWXVPjveTB/kreOBVQ5eYmZ8+wAC4CsSQFDAgnj70+K/wAOrx76e9gt3uEmRcGJlLxsERCDGwJcYUka4xt7jAqhTLcwb92zuFi7MkKmaBw2Gd3ViWGocMVJP8H/ADQLzrElx3Zry4uLnEoURbsBqRIxONTGACqMADjg8Y8hl2Xp7uSfLwSKTrkgoQW8YmChZCMkvyuFBw3PvrUNN6smcLknKxahz5HhpRkMfJRpK0Y548cYwMSNr630RiFQzNp+p21iddJMjDI3KsCSwOOSuMBASE71bo9zBZPDejSYIrJKNZZBDvho1cP5ISdhHlcAOeRwP3ptsqTW1/NcIqt2e66ufmVYjuFiq+QD6lQTkFfsCcVXJfUkcgIlyqtEqGOPGrgL9RK/Q+w25B+w9hivu19RplXkw7bBZWZSz4VIlidWPtro/GMHgEHOQF3g6wBex20jqJInHZcApDhXCsjKow0bJG0ilcc5XgEaxkXXzd2ZldATazjJC/8ASDHCEkkkxAB8LgeQOdtsVBXfWYFiDdzuzR4EYMu/6ZUgqSYhrhWUKgZsYcEggAp+rwLK7QuqRtMJi2weQAFv0grbBsGThs/6QbnxJDYdtLB86ht48qTGSUVFclWZUVi+oy6qDvlce+TlSfSO9lnjmE57B0xHrqFj1ldmVT5N3DqUJIX2wMHFVVvXHb2ZnhciVvlijq/bVYZkDFUUMeTCRuD9J9sZGFb+qIpoE7jxxSQFmLrEiswA/SRGXOGVw4DcHzJHBbIX7pKmLAjiEzGOQL9JO5dmRmHOn7gGYeOw5PJry6XdyzRsbnC6uQq6MZPCNmZcD6PFUOupwXAx+0a/h9RJ2o1llV8E5HcxywGXwASCqrrtyT442OQZmH1pFcB45JFXbcK/O2SYCADqWVfA+IxtgHBbIULz1jqyFEWOeNIpIiWdHRmymhSNWIJj85QPFCQOFGeRXemdNhWS47CRtJMjC3V417gHu5Y68NlX8tth+4E4AyOk2saEM0ypsmO1DG6bAAPLKxI3CgI6jcMSynkhqwoek2twJkSVwwwiC5KIHjBJxGWGMsxLaMVwCQFUeQCuLGjSSzyRNHMsihpDK8cakLypEaDV91AZs8N9z++yWt0ixzFrdCi4RHMYhUvmcMcgMcEmXP4K8E5rJuI8hUue3JLGzDKsz9xAF8O6cty68MPbtsp4NfN8EjdbYWqmUjAUyTtGhOpG+8wHcUBmOGGdTyQooJC2shHcbPlI44jgyO0TSyOsWsqRlt0U6MmwHCrjk5NUrrV1NK9okqMturRNKNlaQ84furnywqysuTwpJOCxx6380cxVlLI4j8/04yoYSblyqAMsUYaXyO+ojUbf3S0NmHjCxyLYmNiEaSM7nIbd9idArkEhNQAGGAOCQq8XTNr0PfIMXveleIkPcImkkok9xoCeRsQxCZ9q9OmGI211ci3khijkjjlO8cpMchbI1dQO4raHGNT4jCkBqn+pelYZbqSZbl7eTtkZURDgxtnbDgFjEGLKCAMY58tIm3it5LCRo3aIS7bwBGaPuIYtAD3WbUKVCtIdS5Un3woQ/WfS7Qlbi2kdmbDxyRd1WIcMc41LKwGCeRj2wfetnfDf4yPcTG06iqROT+nJkopJKhYiGydjng7En/yaNJ0a4ghtGB1kEjdpkYhnDOwwDkbnc4zgMQRzjAWJ9RWEElxKYpCNnLqxUjQFnZCxDZxrqC7AYz7EeVB1XStH/Dn4xyQsll1VuNRpcMQSBqx/UOTseFUH3BJB9q3cjggEEEH2I5FB9UpSgUpSgUpSgUpSgxZulwuCGijYEakMikEZzg5HIzzj81h3PpKxkJMlnbuTnJaCJic+/JX71LUoIM+henYC/IWuB7DsRcc5/t/PNfB9AdM/9vtf/rxfz/2/zU/SghYPRPT0wUsrZcHYYhjGDjGfb3xXsfStlkH5S3yqhQexFkADAA8eABxj8VKUoIlPSNiCCLK2BHsRBECP/wA15yeiunsctY2pP828J++f7fzzU1Sgiv8A0pZYx8nb4znHYiPJOSfp9881rH41ek7a2hS/gURShhFhO2inKnTAbxXXUk6rkgnkAZG461l/UFLjpQGAdp0GTtxgOcjHGeMeXHJ++KCl9F6tGiSy9qN7hXG6x9xYTHhAxI8EKmUchQQSPsoXHw9xO8fctLWMvs8ZKRNIoK9nUom7FCAHZRnkoDgHGvh6MtQYN4nt2LssXbZ2RFGivu2GQghgPYt5KxHkFqSufUJjOk8KBJCwe1gDRyAggIxkUn9YOgcM3OPvxQeXULjqSyJcokq9uMs6DVwoVVGdU2UAIIxyQWwdgoIqUHV5po5LmZYAbWMgyGFD3d9lQDbghtSNQAQFJyN8iuW9vJN521+q9kBwZZpYzkjLAEqQNScZLalwxx5YOb6juIoEeJp1MJ5FuzyzlTqqb7K2CzSCUjZgSCpGMZUMbrt8nyKJrEhkkDymBBEkiqs4QOGLO7MyPp7gFNscrXo/Uo4i7yDdoIEc57pEjGMhGMbhWz3mhLHxGyyE52UCsejvSd91IyfLAGNThndl4Y5ZTgsDyVwSA2Mk4NfnV7a+tSY7uCSHJVAwXcEpmTRcYBQs4bCHGVB8iCSGwbeKHE8skckhYYIILKxIMbA6+TbbMe2WLjcKF2JFRHqHrsUAtJFhTshmUxRrCuMt9Souyhu35KQSdmOT7qYLoXqHlXe4DqGZ1WR33DhWYtrudSHOwYkj3Ynbg5Vr1beRy0g0dRHGsjeOq+II8QVGqKGJGCrtsQM4D5s3e56j8y4UxROYoUiHbWQLkpGpRc9tsrtJhsd1fYsCMjpXXpZo3uDFDLctKBFviSSMbL5KrhgoBeFA7qcBGAwaz77qtv2YS+olVshou/qUG/bk1YNhMKZFCknLOdT5E4V5M1tP28qi2i9tjC6Fy7KqM+shOrcIAcALleQRhQxLroLXRKRRveT5AeUksMrtsikMSVViqFySvkCAoClpH0z6r6j0RkSeMy2rKC8QLN2MuzMAcYEg3JKnOeOcYNRXzziCFYkHc3TtxuA6v5SNgqzfvM2pJ9wijgOyDAtJQpcxrG6xIqzPcKJkRi+m0axgrzuxwVbI3PNB0r6Z9VW1/Cs9tIGUjlTgOnJGHXOVOQf84yMjmpeuX+kiWC6SexneGc7IwFsqRnUjIZFZgIgRhmPtqWxwcbe9J/GO3uWjhuY2tZZANS5Bhfj9snsMkMAD74HJJxQbCpQGlApSlApSlApSlApSlApSlApSlArTH9RdzkWcJYBS7s3kp+wAJQfqYHl5A49xgnFbnrn/APqKuGe9toFycREhcJ7sx5BHmSQuMHjgY9zQVv0+IWhdZpJEjw4R4hNJ9k4IYgFVOrAagju8kj6bKnUooYI7aeESW0ymRWdJX3cIcOjRM2HGoTtBlChcHAbxrvpbp1tJAY7naMO0Za4yQkQdTrlDgnyydhhcE8/Tt79K6Td2lziBIb+MsyZXa5QlkVsaxyZGVA+rBIVs5CUFo6fd2TXRhigiZ1Eh2njbtrgPsr7GQqFwPIsQowBgZDa/6/1MrG2qAyTAGSYNGqBdj4Qoh+ktqTIfI/hQTtb4erOscg7UdnPIXypEaxgJqj/9ZjJu+SoUsqeKnBJDCnw2rdR6lDCrEFjGg80BXAUOQNVAIILa6+w+/vQdCfCv08lr0y3wirJLGskjAYLFhsNs85AYD/arH1Po0Fwus8SyAHI2HIPPIPuDyeR+TWVGgAAHsBgV9UGuup/Anpso/TV4sRlFAYsq5ctv5eRcEkcsRg4xwMUHrH9Pl8jhra4SbL4yxMTKvHkck55zkDPt/OB0HSg5hvendVgWNbu1nKwlxE6o7Muq4PnGwOqqA6sT7oPcZFRtv15F7UZV7fWYXDvl/bDGMKupBbU5VsAEyftGSesKjer+m7W6V0uII5A4CsSo2IU5UbDy4OSOeM0HNFjMkXdmiJQqGhUM8c6yNLGySfT451YFR5Lzgv8AST89amld5I2ErSzN5xAbSnUuIw4GfNTzhScZAK+Nbd6j8ArEne2klgbIIHEyDBJ9n5Ocj3b7VQ+u/DLq1q+0cCzR7ZLWjBZCCcFQCAyAj9qqVGfvzkIa86NHG1rayXAVvllaVGcCFCZTIqyNHjOUkYHJBGRhjkCq5cy7xAMqquxdXRWwGYZEWS+oX78jK5/BrIv78B5kMckE0sjK43woQuP0yuMkLqB444/xisDpyoGV217SSZy+ctynGqk4wBt9xxjJ4BDYno34pT9KZLW5Yz25C+OdngXyA0I+pSgV9TjA/BzW+uidcgu4VuLeQSRuOCD7flSPsw+4PIrkaOdk7TKp2dnkAyMMAylQRn6doj+Cal7D1VLYXXzFm7omT4HxibGpKGMkkp7qCSGOQ2Qcig6xpWP0+5MkUchUoXRWKH3UkA6n+RnFKDIpSlApSlApSlApSlApSlArnT46yA9XQNkDsIvKZ4ZpRlfHkc5yMkH7gjA6Lrmb4u7SdauSuP0Y02JJXXwTB8n5OWA4GOfp9yQwukdSESMsqt2UiAbKOwOzDU45UeSHUv7MzMAOEEs1jIZe30m8FxACZRBOqK8OSfcT/ZSPJgRgNzjbnDWS5uLZbqOAXCPF8vJG+0jholyxTB3KaFX/AIO54xk4lrPEg+XPT8XK5XUzTBSwKKFCISxcuMEAjOxB/ID29QzyJApuFWVS7FWjniaMHw3QKpwj6k5kA8sJ4nUsbH/Tv0EvdT3jKNUj1Qt5HZz9jnGQqEHIz5D886+9Q9SDhYSzMy4y2zLECQNlCPkArJnLjUHy4xXSHwp9OCz6ZAmuHlHdk8g3k4H3AA4UKP8Ab7+9Bb6UpQKUpQKUpQKUpQYHVeg21yutxBHKCMeaK33zwTyOQDxVM658D+m3DF1V4mIUDRvAaoUUan7fSeCM6jnk52FSg0Lc/wBPF2rZjvIpRj/U7kR4XC+wk49h7jjI4qS9NfABg6PfzgpGwPZiLMrcLtszAYUso4C51A5zzW6KUH5ilftKBSlKBSlKBSlKBSlKBSlKBXI/qnqAfqd3NiOMmeQhJEZhkMcggBlLHHOeMsfb7dbSOACScADJJ/iuPbOISzyMJIEDs3gxMcTZLEBdlOqZ0wW1xkcjBICQxI9ohikhlEZ8o9UjlThTwcqWXLMPDPtkjBr8nnkjj3M6Rh1UpHbtHucbaBmjAwyHV8YycnkMRnMvbV5UVntCs6ylT8rIMLrrn9KMtps5B8QoJLEe+KgupHturIZ4mAORPljkjyKnUcM23uMjjPPJCW+HnRR1DqcULr+nnZlDrgBRk8PksCFx+eRyK6wArTn9PXo/twv1CQeUuUiyGGEBGx54OzADI/sPPPG46BSlKBSlKBSlKBSlKBSlKBSlKBSlKBSlKBSlKBSlKBSlKBSlKCN9S3Ris7mUZykEjcEqfFGPuPb2965L6TYhwoEaS8klO4IpWBXGFO37cEjxPJ5DDgdX+rwpsLsN9Jt5c8KeO232YhT/ALkD+RXLEFjuluhh7hkAbxG7lUeXcqyEYIRcFGyeARjIoM/54xRGJLu5txoCIV3/AHAsS5UqpUnADceLA4I4rDs+mydQvYLOBmkHigdi5AHu74cnUAZOOBx9IJxU96j6hJbLi0u70IdhIrzQyKA+pQZgkfBIDE7Bc4JGMkVcf6efSZxL1OUctmKL3zwf1G/HJAXP8PQbh6V02O3hjgiGEiUKo4HAH8ADJ9z/ACay6UoFKUoFKUoFKUoFKUoFKUoFKUoFKUoFKUoFKUoFKUoFKUoFKUoIj1dYNPY3MKnDSQOoOSvJU4yQDgfng8Vy56d648KAhyCGxgNJkfTklVJBXXI+n6lT3xiuuq0b64+B1y14Zum6iOYlnVn7YjJOT/JQ54A9qDWFp043V3Hb24G07BQ2o52bksqYVQFOSMcBP856z6H0hLW3ito86QoEGfc4Huf5J5/3ql/DL4TR9N/XmYTXTDG4zpGPuqZ5JP3Y/bjA5zsKgUpSgUpSgUpSgUpSgUpSgUpSgUpSgUpSg//Z"/>
          <p:cNvSpPr>
            <a:spLocks noChangeAspect="1" noChangeArrowheads="1"/>
          </p:cNvSpPr>
          <p:nvPr/>
        </p:nvSpPr>
        <p:spPr bwMode="auto">
          <a:xfrm>
            <a:off x="307975" y="-2795588"/>
            <a:ext cx="6257925" cy="61531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7772400" y="76200"/>
            <a:ext cx="781779" cy="14525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473950" y="6421178"/>
            <a:ext cx="90805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473950" y="6488668"/>
            <a:ext cx="1898650" cy="369332"/>
          </a:xfrm>
          <a:prstGeom prst="rect">
            <a:avLst/>
          </a:prstGeom>
          <a:noFill/>
        </p:spPr>
        <p:txBody>
          <a:bodyPr wrap="square" rtlCol="0">
            <a:spAutoFit/>
          </a:bodyPr>
          <a:lstStyle/>
          <a:p>
            <a:r>
              <a:rPr lang="en-US" dirty="0" smtClean="0"/>
              <a:t>1 inch = 1 meter</a:t>
            </a:r>
            <a:endParaRPr lang="en-US" dirty="0"/>
          </a:p>
        </p:txBody>
      </p:sp>
      <p:pic>
        <p:nvPicPr>
          <p:cNvPr id="15"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8260575" y="1263146"/>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352061" y="4462589"/>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5889" y="5849774"/>
            <a:ext cx="197111" cy="14551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76200" y="2895600"/>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76200" y="0"/>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1010014" y="76200"/>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1799150" y="0"/>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2687203" y="0"/>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3486744" y="76200"/>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4310760" y="190479"/>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5229703" y="0"/>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022610" y="65536"/>
            <a:ext cx="781779" cy="1930563"/>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828629" y="76200"/>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1162414" y="2835253"/>
            <a:ext cx="781779" cy="3283505"/>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1944193" y="3153220"/>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2148819" y="4604815"/>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2893647" y="3024442"/>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3528981" y="2631281"/>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3046047" y="4267200"/>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4393418" y="2747702"/>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3877633" y="4083844"/>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5010504" y="3298930"/>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4838813" y="4334318"/>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5999405" y="3024442"/>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5533358" y="4200265"/>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6828628" y="3205163"/>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7394971" y="2284835"/>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8260575" y="2847288"/>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7478796" y="4083844"/>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10" descr="Stock Illustration - Pepper dulse, red algae or Laurencia pinnatifida (left). Oarweed or Laminaria digitata (right). Vintage engraving.. Fotosearch - Search EPS Clipart, Drawings, Decorative Prints, Illustrations, and Vector Graphics Images"/>
          <p:cNvPicPr>
            <a:picLocks noChangeAspect="1" noChangeArrowheads="1"/>
          </p:cNvPicPr>
          <p:nvPr/>
        </p:nvPicPr>
        <p:blipFill rotWithShape="1">
          <a:blip r:embed="rId4">
            <a:extLst>
              <a:ext uri="{28A0092B-C50C-407E-A947-70E740481C1C}">
                <a14:useLocalDpi xmlns:a14="http://schemas.microsoft.com/office/drawing/2010/main" val="0"/>
              </a:ext>
            </a:extLst>
          </a:blip>
          <a:srcRect l="55406" b="5229"/>
          <a:stretch/>
        </p:blipFill>
        <p:spPr bwMode="auto">
          <a:xfrm>
            <a:off x="8067310" y="4614989"/>
            <a:ext cx="781779" cy="1452563"/>
          </a:xfrm>
          <a:prstGeom prst="rect">
            <a:avLst/>
          </a:prstGeom>
          <a:noFill/>
          <a:extLst>
            <a:ext uri="{909E8E84-426E-40DD-AFC4-6F175D3DCCD1}">
              <a14:hiddenFill xmlns:a14="http://schemas.microsoft.com/office/drawing/2010/main">
                <a:solidFill>
                  <a:srgbClr val="FFFFFF"/>
                </a:solidFill>
              </a14:hiddenFill>
            </a:ext>
          </a:extLst>
        </p:spPr>
      </p:pic>
      <p:pic>
        <p:nvPicPr>
          <p:cNvPr id="177"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5306" y="2534094"/>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91378" y="2267696"/>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8" descr="Sea-star-clipart-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53274" y="3843463"/>
            <a:ext cx="619126" cy="619126"/>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6471" y="3626410"/>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1"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9274" y="4383931"/>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86996" y="4845913"/>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0582" y="5222014"/>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4"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39709" y="2678056"/>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31653" y="5447254"/>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6"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97089" y="3995829"/>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7"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9031" y="1675035"/>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37840" y="1700893"/>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89"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56339" y="4836284"/>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90"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56808" y="5472488"/>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91"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9274" y="5562566"/>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8" descr="Sea-star-clipart-1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2677" y="2476482"/>
            <a:ext cx="397099" cy="309597"/>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44192" y="5715000"/>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23732" y="1941761"/>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44638" y="2236654"/>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96982" y="1032812"/>
            <a:ext cx="314393" cy="31439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677" y="2835252"/>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10129" y="3864623"/>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198"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36227" y="2577259"/>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199"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98973" y="2284835"/>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0"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2727" y="2911997"/>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1"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64075" y="4916397"/>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2"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1308" y="5567702"/>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3"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4327" y="5711903"/>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05327" y="5807597"/>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5"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3327" y="5807597"/>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6"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0864" y="2792276"/>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7"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3362" y="2839112"/>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8"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24533" y="2546849"/>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09"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7446" y="2603500"/>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10"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1327" y="3978797"/>
            <a:ext cx="390673" cy="288403"/>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3505" y="5866016"/>
            <a:ext cx="197111" cy="145511"/>
          </a:xfrm>
          <a:prstGeom prst="rect">
            <a:avLst/>
          </a:prstGeom>
          <a:noFill/>
          <a:extLst>
            <a:ext uri="{909E8E84-426E-40DD-AFC4-6F175D3DCCD1}">
              <a14:hiddenFill xmlns:a14="http://schemas.microsoft.com/office/drawing/2010/main">
                <a:solidFill>
                  <a:srgbClr val="FFFFFF"/>
                </a:solidFill>
              </a14:hiddenFill>
            </a:ext>
          </a:extLst>
        </p:spPr>
      </p:pic>
      <p:pic>
        <p:nvPicPr>
          <p:cNvPr id="212"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08980" y="3664642"/>
            <a:ext cx="197111" cy="145511"/>
          </a:xfrm>
          <a:prstGeom prst="rect">
            <a:avLst/>
          </a:prstGeom>
          <a:noFill/>
          <a:extLst>
            <a:ext uri="{909E8E84-426E-40DD-AFC4-6F175D3DCCD1}">
              <a14:hiddenFill xmlns:a14="http://schemas.microsoft.com/office/drawing/2010/main">
                <a:solidFill>
                  <a:srgbClr val="FFFFFF"/>
                </a:solidFill>
              </a14:hiddenFill>
            </a:ext>
          </a:extLst>
        </p:spPr>
      </p:pic>
      <p:pic>
        <p:nvPicPr>
          <p:cNvPr id="213"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7975" y="3770707"/>
            <a:ext cx="197111" cy="145511"/>
          </a:xfrm>
          <a:prstGeom prst="rect">
            <a:avLst/>
          </a:prstGeom>
          <a:noFill/>
          <a:extLst>
            <a:ext uri="{909E8E84-426E-40DD-AFC4-6F175D3DCCD1}">
              <a14:hiddenFill xmlns:a14="http://schemas.microsoft.com/office/drawing/2010/main">
                <a:solidFill>
                  <a:srgbClr val="FFFFFF"/>
                </a:solidFill>
              </a14:hiddenFill>
            </a:ext>
          </a:extLst>
        </p:spPr>
      </p:pic>
      <p:pic>
        <p:nvPicPr>
          <p:cNvPr id="214"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03889" y="3969289"/>
            <a:ext cx="197111" cy="145511"/>
          </a:xfrm>
          <a:prstGeom prst="rect">
            <a:avLst/>
          </a:prstGeom>
          <a:noFill/>
          <a:extLst>
            <a:ext uri="{909E8E84-426E-40DD-AFC4-6F175D3DCCD1}">
              <a14:hiddenFill xmlns:a14="http://schemas.microsoft.com/office/drawing/2010/main">
                <a:solidFill>
                  <a:srgbClr val="FFFFFF"/>
                </a:solidFill>
              </a14:hiddenFill>
            </a:ext>
          </a:extLst>
        </p:spPr>
      </p:pic>
      <p:pic>
        <p:nvPicPr>
          <p:cNvPr id="215" name="Picture 2" descr="http://bioweb.uwlax.edu/bio203/s2008/bluske_brit/Sea%20urchi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69412" y="4317078"/>
            <a:ext cx="197111" cy="145511"/>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79"/>
          <p:cNvSpPr/>
          <p:nvPr/>
        </p:nvSpPr>
        <p:spPr>
          <a:xfrm>
            <a:off x="0" y="0"/>
            <a:ext cx="9144000" cy="617509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 descr="Sea-star-clipart-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01007" y="533400"/>
            <a:ext cx="314393" cy="314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314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477</Words>
  <Application>Microsoft Office PowerPoint</Application>
  <PresentationFormat>Letter Paper (8.5x11 in)</PresentationFormat>
  <Paragraphs>66</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dc:creator>
  <cp:lastModifiedBy>Lynn Waterhouse</cp:lastModifiedBy>
  <cp:revision>15</cp:revision>
  <cp:lastPrinted>2014-05-20T05:03:01Z</cp:lastPrinted>
  <dcterms:created xsi:type="dcterms:W3CDTF">2014-05-20T01:22:18Z</dcterms:created>
  <dcterms:modified xsi:type="dcterms:W3CDTF">2014-11-29T21:13:05Z</dcterms:modified>
</cp:coreProperties>
</file>