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61" r:id="rId4"/>
    <p:sldId id="262" r:id="rId5"/>
    <p:sldId id="270" r:id="rId6"/>
    <p:sldId id="263" r:id="rId7"/>
    <p:sldId id="266" r:id="rId8"/>
    <p:sldId id="265" r:id="rId9"/>
    <p:sldId id="271" r:id="rId10"/>
    <p:sldId id="272" r:id="rId11"/>
    <p:sldId id="273" r:id="rId12"/>
    <p:sldId id="256" r:id="rId13"/>
    <p:sldId id="259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tFgt6BoIPk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1GOCPz633w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Mike\Documents\Research\India 2012-13\India Pictures\Kate's Pictures\Small Canon\IMG_00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875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ike\Documents\Research\2000FloodPaper\Figures\IMG_01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176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ike\Documents\Research\2000FloodPaper\Figures\IMG_01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127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3.hdnux.com/photos/57/10/66/12356998/3/1024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5487"/>
            <a:ext cx="9144000" cy="478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roville Dam is located in Californ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0782"/>
            <a:ext cx="2422051" cy="277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228600"/>
            <a:ext cx="5791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Oriville</a:t>
            </a:r>
            <a:r>
              <a:rPr lang="en-US" sz="4000" b="1" dirty="0" smtClean="0"/>
              <a:t> dam crisis: </a:t>
            </a:r>
            <a:r>
              <a:rPr lang="en-US" sz="4000" b="1" dirty="0" err="1" smtClean="0"/>
              <a:t>Febuary</a:t>
            </a:r>
            <a:r>
              <a:rPr lang="en-US" sz="4000" b="1" dirty="0" smtClean="0"/>
              <a:t> 2017</a:t>
            </a:r>
            <a:endParaRPr lang="en-US" sz="4000" b="1" dirty="0"/>
          </a:p>
        </p:txBody>
      </p:sp>
      <p:sp>
        <p:nvSpPr>
          <p:cNvPr id="7" name="Oval 6"/>
          <p:cNvSpPr/>
          <p:nvPr/>
        </p:nvSpPr>
        <p:spPr>
          <a:xfrm>
            <a:off x="7162800" y="585519"/>
            <a:ext cx="304800" cy="3048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09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2/24/Oroville_Dam_spillway_damage_27_Feb_2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600"/>
            <a:ext cx="9151680" cy="567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381000" y="5692775"/>
            <a:ext cx="8534400" cy="1470025"/>
          </a:xfrm>
        </p:spPr>
        <p:txBody>
          <a:bodyPr/>
          <a:lstStyle/>
          <a:p>
            <a:r>
              <a:rPr lang="fr-FR" dirty="0" err="1" smtClean="0">
                <a:hlinkClick r:id="rId3"/>
              </a:rPr>
              <a:t>Oriville</a:t>
            </a:r>
            <a:r>
              <a:rPr lang="fr-FR" dirty="0" smtClean="0">
                <a:hlinkClick r:id="rId3"/>
              </a:rPr>
              <a:t> Dam </a:t>
            </a:r>
            <a:r>
              <a:rPr lang="fr-FR" dirty="0" err="1" smtClean="0">
                <a:hlinkClick r:id="rId3"/>
              </a:rPr>
              <a:t>Failure</a:t>
            </a:r>
            <a:r>
              <a:rPr lang="fr-FR" dirty="0" smtClean="0">
                <a:hlinkClick r:id="rId3"/>
              </a:rPr>
              <a:t> </a:t>
            </a:r>
            <a:r>
              <a:rPr lang="fr-FR" dirty="0" err="1" smtClean="0">
                <a:hlinkClick r:id="rId3"/>
              </a:rPr>
              <a:t>Aerial</a:t>
            </a:r>
            <a:r>
              <a:rPr lang="fr-FR" dirty="0" smtClean="0">
                <a:hlinkClick r:id="rId3"/>
              </a:rPr>
              <a:t> </a:t>
            </a:r>
            <a:r>
              <a:rPr lang="fr-FR" dirty="0" err="1" smtClean="0">
                <a:hlinkClick r:id="rId3"/>
              </a:rPr>
              <a:t>Footage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27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Hurricane damage: </a:t>
            </a:r>
            <a:r>
              <a:rPr lang="en-US" sz="4000" b="1" dirty="0" err="1" smtClean="0"/>
              <a:t>Guajataca</a:t>
            </a:r>
            <a:r>
              <a:rPr lang="en-US" sz="4000" b="1" dirty="0" smtClean="0"/>
              <a:t> Dam</a:t>
            </a:r>
            <a:endParaRPr lang="en-US" sz="4000" b="1" dirty="0"/>
          </a:p>
        </p:txBody>
      </p:sp>
      <p:pic>
        <p:nvPicPr>
          <p:cNvPr id="5122" name="Picture 2" descr="https://media1.s-nbcnews.com/j/newscms/2017_38/2165691/170923-guajataca-dam-ew-836p_608469dd88041b897fc844533a5c9ac9.nbcnews-ux-2880-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1000" y="5692775"/>
            <a:ext cx="8534400" cy="1470025"/>
          </a:xfrm>
        </p:spPr>
        <p:txBody>
          <a:bodyPr/>
          <a:lstStyle/>
          <a:p>
            <a:r>
              <a:rPr lang="fr-FR" dirty="0" err="1" smtClean="0">
                <a:hlinkClick r:id="rId3"/>
              </a:rPr>
              <a:t>Guajataca</a:t>
            </a:r>
            <a:r>
              <a:rPr lang="fr-FR" dirty="0" smtClean="0">
                <a:hlinkClick r:id="rId3"/>
              </a:rPr>
              <a:t> Dam </a:t>
            </a:r>
            <a:r>
              <a:rPr lang="fr-FR" dirty="0" err="1" smtClean="0">
                <a:hlinkClick r:id="rId3"/>
              </a:rPr>
              <a:t>Failure</a:t>
            </a:r>
            <a:endParaRPr lang="en-US" dirty="0"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283351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5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62200" y="3886200"/>
            <a:ext cx="129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India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16002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China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85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62200" y="3886200"/>
            <a:ext cx="129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India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16002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China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419600" y="2438400"/>
            <a:ext cx="14478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37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07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514600" y="609600"/>
            <a:ext cx="14478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90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066"/>
            <a:ext cx="9144000" cy="62958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81800" y="5080337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1999</a:t>
            </a: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43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228600"/>
            <a:ext cx="9296400" cy="73070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10400" y="4419600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2000</a:t>
            </a: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70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-76200"/>
            <a:ext cx="8915400" cy="6999694"/>
          </a:xfrm>
        </p:spPr>
      </p:pic>
      <p:sp>
        <p:nvSpPr>
          <p:cNvPr id="5" name="Right Arrow 4"/>
          <p:cNvSpPr/>
          <p:nvPr/>
        </p:nvSpPr>
        <p:spPr>
          <a:xfrm rot="1440000">
            <a:off x="5867400" y="5029200"/>
            <a:ext cx="2133600" cy="990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7000" y="3429000"/>
            <a:ext cx="2362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Outburst Flood!</a:t>
            </a:r>
            <a:endParaRPr lang="en-US" sz="4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55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ike\Documents\Research\India 2012-13\India Pictures\Kate's Pictures\Small Canon\IMG_03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990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28</Words>
  <Application>Microsoft Office PowerPoint</Application>
  <PresentationFormat>On-screen Show (4:3)</PresentationFormat>
  <Paragraphs>11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Oriville Dam Failure Aerial Footage</vt:lpstr>
      <vt:lpstr>Guajataca Dam Failure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Oriville Dam Failure Aerial Footage</dc:title>
  <dc:creator>Mike</dc:creator>
  <cp:lastModifiedBy>Mike</cp:lastModifiedBy>
  <cp:revision>8</cp:revision>
  <dcterms:created xsi:type="dcterms:W3CDTF">2006-08-16T00:00:00Z</dcterms:created>
  <dcterms:modified xsi:type="dcterms:W3CDTF">2017-11-13T17:52:24Z</dcterms:modified>
</cp:coreProperties>
</file>